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84" r:id="rId2"/>
    <p:sldMasterId id="2147483696" r:id="rId3"/>
    <p:sldMasterId id="2147483708" r:id="rId4"/>
  </p:sldMasterIdLst>
  <p:notesMasterIdLst>
    <p:notesMasterId r:id="rId44"/>
  </p:notesMasterIdLst>
  <p:sldIdLst>
    <p:sldId id="257" r:id="rId5"/>
    <p:sldId id="283" r:id="rId6"/>
    <p:sldId id="321"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58" r:id="rId21"/>
    <p:sldId id="336" r:id="rId22"/>
    <p:sldId id="337" r:id="rId23"/>
    <p:sldId id="339" r:id="rId24"/>
    <p:sldId id="340" r:id="rId25"/>
    <p:sldId id="341" r:id="rId26"/>
    <p:sldId id="342" r:id="rId27"/>
    <p:sldId id="343" r:id="rId28"/>
    <p:sldId id="345" r:id="rId29"/>
    <p:sldId id="359" r:id="rId30"/>
    <p:sldId id="346" r:id="rId31"/>
    <p:sldId id="347" r:id="rId32"/>
    <p:sldId id="348" r:id="rId33"/>
    <p:sldId id="349" r:id="rId34"/>
    <p:sldId id="350" r:id="rId35"/>
    <p:sldId id="351" r:id="rId36"/>
    <p:sldId id="352" r:id="rId37"/>
    <p:sldId id="360" r:id="rId38"/>
    <p:sldId id="353" r:id="rId39"/>
    <p:sldId id="354" r:id="rId40"/>
    <p:sldId id="355" r:id="rId41"/>
    <p:sldId id="356" r:id="rId42"/>
    <p:sldId id="357"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7BFBB-3F01-4DF4-9B83-F29DB2EDD72F}" v="89" dt="2021-09-03T03:26:43.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7" autoAdjust="0"/>
    <p:restoredTop sz="65132"/>
  </p:normalViewPr>
  <p:slideViewPr>
    <p:cSldViewPr snapToGrid="0">
      <p:cViewPr varScale="1">
        <p:scale>
          <a:sx n="87" d="100"/>
          <a:sy n="87" d="100"/>
        </p:scale>
        <p:origin x="2200"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49" Type="http://schemas.microsoft.com/office/2016/11/relationships/changesInfo" Target="changesInfos/changesInfo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e, Ellie" userId="7abf8c2b-f36b-49cd-a1c1-5d9aca8dff29" providerId="ADAL" clId="{0CD7BFBB-3F01-4DF4-9B83-F29DB2EDD72F}"/>
    <pc:docChg chg="undo custSel delSld modSld sldOrd delMainMaster">
      <pc:chgData name="Valentine, Ellie" userId="7abf8c2b-f36b-49cd-a1c1-5d9aca8dff29" providerId="ADAL" clId="{0CD7BFBB-3F01-4DF4-9B83-F29DB2EDD72F}" dt="2021-09-03T03:26:43.856" v="799"/>
      <pc:docMkLst>
        <pc:docMk/>
      </pc:docMkLst>
      <pc:sldChg chg="addSp delSp modSp mod">
        <pc:chgData name="Valentine, Ellie" userId="7abf8c2b-f36b-49cd-a1c1-5d9aca8dff29" providerId="ADAL" clId="{0CD7BFBB-3F01-4DF4-9B83-F29DB2EDD72F}" dt="2021-09-03T03:20:16.629" v="640" actId="1076"/>
        <pc:sldMkLst>
          <pc:docMk/>
          <pc:sldMk cId="0" sldId="257"/>
        </pc:sldMkLst>
        <pc:spChg chg="mod">
          <ac:chgData name="Valentine, Ellie" userId="7abf8c2b-f36b-49cd-a1c1-5d9aca8dff29" providerId="ADAL" clId="{0CD7BFBB-3F01-4DF4-9B83-F29DB2EDD72F}" dt="2021-09-03T03:13:43.961" v="629" actId="255"/>
          <ac:spMkLst>
            <pc:docMk/>
            <pc:sldMk cId="0" sldId="257"/>
            <ac:spMk id="68" creationId="{00000000-0000-0000-0000-000000000000}"/>
          </ac:spMkLst>
        </pc:spChg>
        <pc:spChg chg="mod">
          <ac:chgData name="Valentine, Ellie" userId="7abf8c2b-f36b-49cd-a1c1-5d9aca8dff29" providerId="ADAL" clId="{0CD7BFBB-3F01-4DF4-9B83-F29DB2EDD72F}" dt="2021-09-02T15:46:50.023" v="474" actId="20577"/>
          <ac:spMkLst>
            <pc:docMk/>
            <pc:sldMk cId="0" sldId="257"/>
            <ac:spMk id="70" creationId="{00000000-0000-0000-0000-000000000000}"/>
          </ac:spMkLst>
        </pc:spChg>
        <pc:spChg chg="mod">
          <ac:chgData name="Valentine, Ellie" userId="7abf8c2b-f36b-49cd-a1c1-5d9aca8dff29" providerId="ADAL" clId="{0CD7BFBB-3F01-4DF4-9B83-F29DB2EDD72F}" dt="2021-09-02T15:47:08.502" v="507" actId="20577"/>
          <ac:spMkLst>
            <pc:docMk/>
            <pc:sldMk cId="0" sldId="257"/>
            <ac:spMk id="71" creationId="{00000000-0000-0000-0000-000000000000}"/>
          </ac:spMkLst>
        </pc:spChg>
        <pc:picChg chg="add mod">
          <ac:chgData name="Valentine, Ellie" userId="7abf8c2b-f36b-49cd-a1c1-5d9aca8dff29" providerId="ADAL" clId="{0CD7BFBB-3F01-4DF4-9B83-F29DB2EDD72F}" dt="2021-09-03T03:20:16.629" v="640" actId="1076"/>
          <ac:picMkLst>
            <pc:docMk/>
            <pc:sldMk cId="0" sldId="257"/>
            <ac:picMk id="2" creationId="{777A68FB-498F-4A8E-80BE-E4F710EA48A4}"/>
          </ac:picMkLst>
        </pc:picChg>
        <pc:picChg chg="add del mod">
          <ac:chgData name="Valentine, Ellie" userId="7abf8c2b-f36b-49cd-a1c1-5d9aca8dff29" providerId="ADAL" clId="{0CD7BFBB-3F01-4DF4-9B83-F29DB2EDD72F}" dt="2021-09-02T15:47:18.564" v="509" actId="1076"/>
          <ac:picMkLst>
            <pc:docMk/>
            <pc:sldMk cId="0" sldId="257"/>
            <ac:picMk id="3" creationId="{7925E1DB-8457-4A06-A287-E3B7A4B4BF5E}"/>
          </ac:picMkLst>
        </pc:picChg>
      </pc:sldChg>
      <pc:sldChg chg="del">
        <pc:chgData name="Valentine, Ellie" userId="7abf8c2b-f36b-49cd-a1c1-5d9aca8dff29" providerId="ADAL" clId="{0CD7BFBB-3F01-4DF4-9B83-F29DB2EDD72F}" dt="2021-09-02T15:36:23.524" v="151" actId="2696"/>
        <pc:sldMkLst>
          <pc:docMk/>
          <pc:sldMk cId="0" sldId="258"/>
        </pc:sldMkLst>
      </pc:sldChg>
      <pc:sldChg chg="del">
        <pc:chgData name="Valentine, Ellie" userId="7abf8c2b-f36b-49cd-a1c1-5d9aca8dff29" providerId="ADAL" clId="{0CD7BFBB-3F01-4DF4-9B83-F29DB2EDD72F}" dt="2021-09-02T15:36:15.283" v="150" actId="2696"/>
        <pc:sldMkLst>
          <pc:docMk/>
          <pc:sldMk cId="0" sldId="259"/>
        </pc:sldMkLst>
      </pc:sldChg>
      <pc:sldChg chg="del">
        <pc:chgData name="Valentine, Ellie" userId="7abf8c2b-f36b-49cd-a1c1-5d9aca8dff29" providerId="ADAL" clId="{0CD7BFBB-3F01-4DF4-9B83-F29DB2EDD72F}" dt="2021-09-02T15:36:10.311" v="149" actId="2696"/>
        <pc:sldMkLst>
          <pc:docMk/>
          <pc:sldMk cId="3534927258" sldId="261"/>
        </pc:sldMkLst>
      </pc:sldChg>
      <pc:sldChg chg="del">
        <pc:chgData name="Valentine, Ellie" userId="7abf8c2b-f36b-49cd-a1c1-5d9aca8dff29" providerId="ADAL" clId="{0CD7BFBB-3F01-4DF4-9B83-F29DB2EDD72F}" dt="2021-09-02T15:38:48.267" v="156" actId="2696"/>
        <pc:sldMkLst>
          <pc:docMk/>
          <pc:sldMk cId="2604578583" sldId="263"/>
        </pc:sldMkLst>
      </pc:sldChg>
      <pc:sldChg chg="addSp delSp modSp mod">
        <pc:chgData name="Valentine, Ellie" userId="7abf8c2b-f36b-49cd-a1c1-5d9aca8dff29" providerId="ADAL" clId="{0CD7BFBB-3F01-4DF4-9B83-F29DB2EDD72F}" dt="2021-09-03T03:14:21.101" v="635" actId="1076"/>
        <pc:sldMkLst>
          <pc:docMk/>
          <pc:sldMk cId="1945090463" sldId="264"/>
        </pc:sldMkLst>
        <pc:spChg chg="mod">
          <ac:chgData name="Valentine, Ellie" userId="7abf8c2b-f36b-49cd-a1c1-5d9aca8dff29" providerId="ADAL" clId="{0CD7BFBB-3F01-4DF4-9B83-F29DB2EDD72F}" dt="2021-09-02T15:40:48.033" v="241" actId="20577"/>
          <ac:spMkLst>
            <pc:docMk/>
            <pc:sldMk cId="1945090463" sldId="264"/>
            <ac:spMk id="68" creationId="{00000000-0000-0000-0000-000000000000}"/>
          </ac:spMkLst>
        </pc:spChg>
        <pc:spChg chg="del mod">
          <ac:chgData name="Valentine, Ellie" userId="7abf8c2b-f36b-49cd-a1c1-5d9aca8dff29" providerId="ADAL" clId="{0CD7BFBB-3F01-4DF4-9B83-F29DB2EDD72F}" dt="2021-09-02T15:40:39.927" v="233" actId="478"/>
          <ac:spMkLst>
            <pc:docMk/>
            <pc:sldMk cId="1945090463" sldId="264"/>
            <ac:spMk id="70" creationId="{00000000-0000-0000-0000-000000000000}"/>
          </ac:spMkLst>
        </pc:spChg>
        <pc:spChg chg="mod">
          <ac:chgData name="Valentine, Ellie" userId="7abf8c2b-f36b-49cd-a1c1-5d9aca8dff29" providerId="ADAL" clId="{0CD7BFBB-3F01-4DF4-9B83-F29DB2EDD72F}" dt="2021-09-03T03:14:21.101" v="635" actId="1076"/>
          <ac:spMkLst>
            <pc:docMk/>
            <pc:sldMk cId="1945090463" sldId="264"/>
            <ac:spMk id="71" creationId="{00000000-0000-0000-0000-000000000000}"/>
          </ac:spMkLst>
        </pc:spChg>
        <pc:picChg chg="add mod">
          <ac:chgData name="Valentine, Ellie" userId="7abf8c2b-f36b-49cd-a1c1-5d9aca8dff29" providerId="ADAL" clId="{0CD7BFBB-3F01-4DF4-9B83-F29DB2EDD72F}" dt="2021-09-03T03:14:19.863" v="634" actId="1076"/>
          <ac:picMkLst>
            <pc:docMk/>
            <pc:sldMk cId="1945090463" sldId="264"/>
            <ac:picMk id="2" creationId="{F6CEE4D2-E670-4A6A-80E1-0362100AFE74}"/>
          </ac:picMkLst>
        </pc:picChg>
        <pc:picChg chg="mod">
          <ac:chgData name="Valentine, Ellie" userId="7abf8c2b-f36b-49cd-a1c1-5d9aca8dff29" providerId="ADAL" clId="{0CD7BFBB-3F01-4DF4-9B83-F29DB2EDD72F}" dt="2021-09-02T15:41:36.883" v="270" actId="14100"/>
          <ac:picMkLst>
            <pc:docMk/>
            <pc:sldMk cId="1945090463" sldId="264"/>
            <ac:picMk id="3" creationId="{7925E1DB-8457-4A06-A287-E3B7A4B4BF5E}"/>
          </ac:picMkLst>
        </pc:picChg>
      </pc:sldChg>
      <pc:sldChg chg="del">
        <pc:chgData name="Valentine, Ellie" userId="7abf8c2b-f36b-49cd-a1c1-5d9aca8dff29" providerId="ADAL" clId="{0CD7BFBB-3F01-4DF4-9B83-F29DB2EDD72F}" dt="2021-09-02T15:59:21.407" v="537" actId="2696"/>
        <pc:sldMkLst>
          <pc:docMk/>
          <pc:sldMk cId="706537683" sldId="265"/>
        </pc:sldMkLst>
      </pc:sldChg>
      <pc:sldChg chg="modSp del mod">
        <pc:chgData name="Valentine, Ellie" userId="7abf8c2b-f36b-49cd-a1c1-5d9aca8dff29" providerId="ADAL" clId="{0CD7BFBB-3F01-4DF4-9B83-F29DB2EDD72F}" dt="2021-09-02T15:35:54.872" v="147" actId="2696"/>
        <pc:sldMkLst>
          <pc:docMk/>
          <pc:sldMk cId="96258539" sldId="267"/>
        </pc:sldMkLst>
        <pc:spChg chg="mod">
          <ac:chgData name="Valentine, Ellie" userId="7abf8c2b-f36b-49cd-a1c1-5d9aca8dff29" providerId="ADAL" clId="{0CD7BFBB-3F01-4DF4-9B83-F29DB2EDD72F}" dt="2021-09-02T15:32:11.881" v="47" actId="1076"/>
          <ac:spMkLst>
            <pc:docMk/>
            <pc:sldMk cId="96258539" sldId="267"/>
            <ac:spMk id="91" creationId="{00000000-0000-0000-0000-000000000000}"/>
          </ac:spMkLst>
        </pc:spChg>
      </pc:sldChg>
      <pc:sldChg chg="del">
        <pc:chgData name="Valentine, Ellie" userId="7abf8c2b-f36b-49cd-a1c1-5d9aca8dff29" providerId="ADAL" clId="{0CD7BFBB-3F01-4DF4-9B83-F29DB2EDD72F}" dt="2021-09-02T15:35:59.002" v="148" actId="2696"/>
        <pc:sldMkLst>
          <pc:docMk/>
          <pc:sldMk cId="2673032095" sldId="269"/>
        </pc:sldMkLst>
      </pc:sldChg>
      <pc:sldChg chg="del">
        <pc:chgData name="Valentine, Ellie" userId="7abf8c2b-f36b-49cd-a1c1-5d9aca8dff29" providerId="ADAL" clId="{0CD7BFBB-3F01-4DF4-9B83-F29DB2EDD72F}" dt="2021-09-02T15:47:50.114" v="511" actId="2696"/>
        <pc:sldMkLst>
          <pc:docMk/>
          <pc:sldMk cId="1694323370" sldId="273"/>
        </pc:sldMkLst>
      </pc:sldChg>
      <pc:sldChg chg="del">
        <pc:chgData name="Valentine, Ellie" userId="7abf8c2b-f36b-49cd-a1c1-5d9aca8dff29" providerId="ADAL" clId="{0CD7BFBB-3F01-4DF4-9B83-F29DB2EDD72F}" dt="2021-09-02T15:59:26.621" v="538" actId="2696"/>
        <pc:sldMkLst>
          <pc:docMk/>
          <pc:sldMk cId="775661896" sldId="276"/>
        </pc:sldMkLst>
      </pc:sldChg>
      <pc:sldChg chg="del">
        <pc:chgData name="Valentine, Ellie" userId="7abf8c2b-f36b-49cd-a1c1-5d9aca8dff29" providerId="ADAL" clId="{0CD7BFBB-3F01-4DF4-9B83-F29DB2EDD72F}" dt="2021-09-03T03:21:03.403" v="643" actId="2696"/>
        <pc:sldMkLst>
          <pc:docMk/>
          <pc:sldMk cId="3813620480" sldId="278"/>
        </pc:sldMkLst>
      </pc:sldChg>
      <pc:sldChg chg="del">
        <pc:chgData name="Valentine, Ellie" userId="7abf8c2b-f36b-49cd-a1c1-5d9aca8dff29" providerId="ADAL" clId="{0CD7BFBB-3F01-4DF4-9B83-F29DB2EDD72F}" dt="2021-09-03T03:25:28.828" v="779" actId="47"/>
        <pc:sldMkLst>
          <pc:docMk/>
          <pc:sldMk cId="2640799086" sldId="280"/>
        </pc:sldMkLst>
      </pc:sldChg>
      <pc:sldChg chg="addSp modSp mod ord">
        <pc:chgData name="Valentine, Ellie" userId="7abf8c2b-f36b-49cd-a1c1-5d9aca8dff29" providerId="ADAL" clId="{0CD7BFBB-3F01-4DF4-9B83-F29DB2EDD72F}" dt="2021-09-03T03:25:21.192" v="778" actId="14100"/>
        <pc:sldMkLst>
          <pc:docMk/>
          <pc:sldMk cId="2517907521" sldId="282"/>
        </pc:sldMkLst>
        <pc:spChg chg="mod">
          <ac:chgData name="Valentine, Ellie" userId="7abf8c2b-f36b-49cd-a1c1-5d9aca8dff29" providerId="ADAL" clId="{0CD7BFBB-3F01-4DF4-9B83-F29DB2EDD72F}" dt="2021-09-03T03:24:37.520" v="773" actId="20577"/>
          <ac:spMkLst>
            <pc:docMk/>
            <pc:sldMk cId="2517907521" sldId="282"/>
            <ac:spMk id="97" creationId="{00000000-0000-0000-0000-000000000000}"/>
          </ac:spMkLst>
        </pc:spChg>
        <pc:picChg chg="add mod">
          <ac:chgData name="Valentine, Ellie" userId="7abf8c2b-f36b-49cd-a1c1-5d9aca8dff29" providerId="ADAL" clId="{0CD7BFBB-3F01-4DF4-9B83-F29DB2EDD72F}" dt="2021-09-03T03:25:21.192" v="778" actId="14100"/>
          <ac:picMkLst>
            <pc:docMk/>
            <pc:sldMk cId="2517907521" sldId="282"/>
            <ac:picMk id="2" creationId="{CFA29726-0729-4E06-963C-3EFF89ACF0D1}"/>
          </ac:picMkLst>
        </pc:picChg>
      </pc:sldChg>
      <pc:sldChg chg="addSp modSp mod">
        <pc:chgData name="Valentine, Ellie" userId="7abf8c2b-f36b-49cd-a1c1-5d9aca8dff29" providerId="ADAL" clId="{0CD7BFBB-3F01-4DF4-9B83-F29DB2EDD72F}" dt="2021-09-03T03:20:43.437" v="642" actId="1076"/>
        <pc:sldMkLst>
          <pc:docMk/>
          <pc:sldMk cId="1988169013" sldId="283"/>
        </pc:sldMkLst>
        <pc:spChg chg="mod">
          <ac:chgData name="Valentine, Ellie" userId="7abf8c2b-f36b-49cd-a1c1-5d9aca8dff29" providerId="ADAL" clId="{0CD7BFBB-3F01-4DF4-9B83-F29DB2EDD72F}" dt="2021-09-02T16:00:17.967" v="549" actId="20577"/>
          <ac:spMkLst>
            <pc:docMk/>
            <pc:sldMk cId="1988169013" sldId="283"/>
            <ac:spMk id="92" creationId="{00000000-0000-0000-0000-000000000000}"/>
          </ac:spMkLst>
        </pc:spChg>
        <pc:spChg chg="mod">
          <ac:chgData name="Valentine, Ellie" userId="7abf8c2b-f36b-49cd-a1c1-5d9aca8dff29" providerId="ADAL" clId="{0CD7BFBB-3F01-4DF4-9B83-F29DB2EDD72F}" dt="2021-09-02T16:01:28.830" v="608"/>
          <ac:spMkLst>
            <pc:docMk/>
            <pc:sldMk cId="1988169013" sldId="283"/>
            <ac:spMk id="97" creationId="{00000000-0000-0000-0000-000000000000}"/>
          </ac:spMkLst>
        </pc:spChg>
        <pc:picChg chg="add mod">
          <ac:chgData name="Valentine, Ellie" userId="7abf8c2b-f36b-49cd-a1c1-5d9aca8dff29" providerId="ADAL" clId="{0CD7BFBB-3F01-4DF4-9B83-F29DB2EDD72F}" dt="2021-09-03T03:20:43.437" v="642" actId="1076"/>
          <ac:picMkLst>
            <pc:docMk/>
            <pc:sldMk cId="1988169013" sldId="283"/>
            <ac:picMk id="2" creationId="{970FC099-937B-4581-883B-C36655F7D658}"/>
          </ac:picMkLst>
        </pc:picChg>
      </pc:sldChg>
      <pc:sldChg chg="del">
        <pc:chgData name="Valentine, Ellie" userId="7abf8c2b-f36b-49cd-a1c1-5d9aca8dff29" providerId="ADAL" clId="{0CD7BFBB-3F01-4DF4-9B83-F29DB2EDD72F}" dt="2021-09-03T03:21:33.770" v="644" actId="2696"/>
        <pc:sldMkLst>
          <pc:docMk/>
          <pc:sldMk cId="1792971441" sldId="285"/>
        </pc:sldMkLst>
      </pc:sldChg>
      <pc:sldChg chg="del">
        <pc:chgData name="Valentine, Ellie" userId="7abf8c2b-f36b-49cd-a1c1-5d9aca8dff29" providerId="ADAL" clId="{0CD7BFBB-3F01-4DF4-9B83-F29DB2EDD72F}" dt="2021-09-03T03:25:34.900" v="780" actId="47"/>
        <pc:sldMkLst>
          <pc:docMk/>
          <pc:sldMk cId="637241979" sldId="287"/>
        </pc:sldMkLst>
      </pc:sldChg>
      <pc:sldChg chg="del">
        <pc:chgData name="Valentine, Ellie" userId="7abf8c2b-f36b-49cd-a1c1-5d9aca8dff29" providerId="ADAL" clId="{0CD7BFBB-3F01-4DF4-9B83-F29DB2EDD72F}" dt="2021-09-03T03:25:34.900" v="780" actId="47"/>
        <pc:sldMkLst>
          <pc:docMk/>
          <pc:sldMk cId="3256403050" sldId="289"/>
        </pc:sldMkLst>
      </pc:sldChg>
      <pc:sldChg chg="del">
        <pc:chgData name="Valentine, Ellie" userId="7abf8c2b-f36b-49cd-a1c1-5d9aca8dff29" providerId="ADAL" clId="{0CD7BFBB-3F01-4DF4-9B83-F29DB2EDD72F}" dt="2021-09-03T03:25:34.900" v="780" actId="47"/>
        <pc:sldMkLst>
          <pc:docMk/>
          <pc:sldMk cId="2357843308" sldId="291"/>
        </pc:sldMkLst>
      </pc:sldChg>
      <pc:sldChg chg="del">
        <pc:chgData name="Valentine, Ellie" userId="7abf8c2b-f36b-49cd-a1c1-5d9aca8dff29" providerId="ADAL" clId="{0CD7BFBB-3F01-4DF4-9B83-F29DB2EDD72F}" dt="2021-09-02T16:01:03.823" v="603" actId="2696"/>
        <pc:sldMkLst>
          <pc:docMk/>
          <pc:sldMk cId="3288965479" sldId="292"/>
        </pc:sldMkLst>
      </pc:sldChg>
      <pc:sldChg chg="del">
        <pc:chgData name="Valentine, Ellie" userId="7abf8c2b-f36b-49cd-a1c1-5d9aca8dff29" providerId="ADAL" clId="{0CD7BFBB-3F01-4DF4-9B83-F29DB2EDD72F}" dt="2021-09-02T16:01:07.724" v="604" actId="2696"/>
        <pc:sldMkLst>
          <pc:docMk/>
          <pc:sldMk cId="353634459" sldId="293"/>
        </pc:sldMkLst>
      </pc:sldChg>
      <pc:sldChg chg="del">
        <pc:chgData name="Valentine, Ellie" userId="7abf8c2b-f36b-49cd-a1c1-5d9aca8dff29" providerId="ADAL" clId="{0CD7BFBB-3F01-4DF4-9B83-F29DB2EDD72F}" dt="2021-09-02T16:01:12.445" v="605" actId="2696"/>
        <pc:sldMkLst>
          <pc:docMk/>
          <pc:sldMk cId="1885567445" sldId="294"/>
        </pc:sldMkLst>
      </pc:sldChg>
      <pc:sldChg chg="del">
        <pc:chgData name="Valentine, Ellie" userId="7abf8c2b-f36b-49cd-a1c1-5d9aca8dff29" providerId="ADAL" clId="{0CD7BFBB-3F01-4DF4-9B83-F29DB2EDD72F}" dt="2021-09-03T03:21:03.403" v="643" actId="2696"/>
        <pc:sldMkLst>
          <pc:docMk/>
          <pc:sldMk cId="1964451796" sldId="295"/>
        </pc:sldMkLst>
      </pc:sldChg>
      <pc:sldChg chg="del">
        <pc:chgData name="Valentine, Ellie" userId="7abf8c2b-f36b-49cd-a1c1-5d9aca8dff29" providerId="ADAL" clId="{0CD7BFBB-3F01-4DF4-9B83-F29DB2EDD72F}" dt="2021-09-03T03:21:03.403" v="643" actId="2696"/>
        <pc:sldMkLst>
          <pc:docMk/>
          <pc:sldMk cId="584214785" sldId="296"/>
        </pc:sldMkLst>
      </pc:sldChg>
      <pc:sldChg chg="del">
        <pc:chgData name="Valentine, Ellie" userId="7abf8c2b-f36b-49cd-a1c1-5d9aca8dff29" providerId="ADAL" clId="{0CD7BFBB-3F01-4DF4-9B83-F29DB2EDD72F}" dt="2021-09-03T03:25:34.900" v="780" actId="47"/>
        <pc:sldMkLst>
          <pc:docMk/>
          <pc:sldMk cId="3400652359" sldId="297"/>
        </pc:sldMkLst>
      </pc:sldChg>
      <pc:sldChg chg="del">
        <pc:chgData name="Valentine, Ellie" userId="7abf8c2b-f36b-49cd-a1c1-5d9aca8dff29" providerId="ADAL" clId="{0CD7BFBB-3F01-4DF4-9B83-F29DB2EDD72F}" dt="2021-09-03T03:25:34.900" v="780" actId="47"/>
        <pc:sldMkLst>
          <pc:docMk/>
          <pc:sldMk cId="543704196" sldId="298"/>
        </pc:sldMkLst>
      </pc:sldChg>
      <pc:sldChg chg="del">
        <pc:chgData name="Valentine, Ellie" userId="7abf8c2b-f36b-49cd-a1c1-5d9aca8dff29" providerId="ADAL" clId="{0CD7BFBB-3F01-4DF4-9B83-F29DB2EDD72F}" dt="2021-09-03T03:25:34.900" v="780" actId="47"/>
        <pc:sldMkLst>
          <pc:docMk/>
          <pc:sldMk cId="3637374562" sldId="299"/>
        </pc:sldMkLst>
      </pc:sldChg>
      <pc:sldChg chg="del">
        <pc:chgData name="Valentine, Ellie" userId="7abf8c2b-f36b-49cd-a1c1-5d9aca8dff29" providerId="ADAL" clId="{0CD7BFBB-3F01-4DF4-9B83-F29DB2EDD72F}" dt="2021-09-03T03:25:34.900" v="780" actId="47"/>
        <pc:sldMkLst>
          <pc:docMk/>
          <pc:sldMk cId="862918840" sldId="300"/>
        </pc:sldMkLst>
      </pc:sldChg>
      <pc:sldChg chg="del">
        <pc:chgData name="Valentine, Ellie" userId="7abf8c2b-f36b-49cd-a1c1-5d9aca8dff29" providerId="ADAL" clId="{0CD7BFBB-3F01-4DF4-9B83-F29DB2EDD72F}" dt="2021-09-03T03:25:34.900" v="780" actId="47"/>
        <pc:sldMkLst>
          <pc:docMk/>
          <pc:sldMk cId="3462397133" sldId="301"/>
        </pc:sldMkLst>
      </pc:sldChg>
      <pc:sldChg chg="del">
        <pc:chgData name="Valentine, Ellie" userId="7abf8c2b-f36b-49cd-a1c1-5d9aca8dff29" providerId="ADAL" clId="{0CD7BFBB-3F01-4DF4-9B83-F29DB2EDD72F}" dt="2021-09-03T03:25:34.900" v="780" actId="47"/>
        <pc:sldMkLst>
          <pc:docMk/>
          <pc:sldMk cId="378622008" sldId="302"/>
        </pc:sldMkLst>
      </pc:sldChg>
      <pc:sldChg chg="del">
        <pc:chgData name="Valentine, Ellie" userId="7abf8c2b-f36b-49cd-a1c1-5d9aca8dff29" providerId="ADAL" clId="{0CD7BFBB-3F01-4DF4-9B83-F29DB2EDD72F}" dt="2021-09-03T03:25:34.900" v="780" actId="47"/>
        <pc:sldMkLst>
          <pc:docMk/>
          <pc:sldMk cId="3301022711" sldId="303"/>
        </pc:sldMkLst>
      </pc:sldChg>
      <pc:sldChg chg="del">
        <pc:chgData name="Valentine, Ellie" userId="7abf8c2b-f36b-49cd-a1c1-5d9aca8dff29" providerId="ADAL" clId="{0CD7BFBB-3F01-4DF4-9B83-F29DB2EDD72F}" dt="2021-09-03T03:25:34.900" v="780" actId="47"/>
        <pc:sldMkLst>
          <pc:docMk/>
          <pc:sldMk cId="65614524" sldId="304"/>
        </pc:sldMkLst>
      </pc:sldChg>
      <pc:sldChg chg="del">
        <pc:chgData name="Valentine, Ellie" userId="7abf8c2b-f36b-49cd-a1c1-5d9aca8dff29" providerId="ADAL" clId="{0CD7BFBB-3F01-4DF4-9B83-F29DB2EDD72F}" dt="2021-09-03T03:25:34.900" v="780" actId="47"/>
        <pc:sldMkLst>
          <pc:docMk/>
          <pc:sldMk cId="1842547244" sldId="305"/>
        </pc:sldMkLst>
      </pc:sldChg>
      <pc:sldChg chg="del">
        <pc:chgData name="Valentine, Ellie" userId="7abf8c2b-f36b-49cd-a1c1-5d9aca8dff29" providerId="ADAL" clId="{0CD7BFBB-3F01-4DF4-9B83-F29DB2EDD72F}" dt="2021-09-03T03:25:34.900" v="780" actId="47"/>
        <pc:sldMkLst>
          <pc:docMk/>
          <pc:sldMk cId="3233150069" sldId="306"/>
        </pc:sldMkLst>
      </pc:sldChg>
      <pc:sldChg chg="del">
        <pc:chgData name="Valentine, Ellie" userId="7abf8c2b-f36b-49cd-a1c1-5d9aca8dff29" providerId="ADAL" clId="{0CD7BFBB-3F01-4DF4-9B83-F29DB2EDD72F}" dt="2021-09-02T15:47:37.502" v="510" actId="2696"/>
        <pc:sldMkLst>
          <pc:docMk/>
          <pc:sldMk cId="984065691" sldId="307"/>
        </pc:sldMkLst>
      </pc:sldChg>
      <pc:sldChg chg="del">
        <pc:chgData name="Valentine, Ellie" userId="7abf8c2b-f36b-49cd-a1c1-5d9aca8dff29" providerId="ADAL" clId="{0CD7BFBB-3F01-4DF4-9B83-F29DB2EDD72F}" dt="2021-09-03T03:22:27.565" v="645" actId="2696"/>
        <pc:sldMkLst>
          <pc:docMk/>
          <pc:sldMk cId="4056955849" sldId="308"/>
        </pc:sldMkLst>
      </pc:sldChg>
      <pc:sldChg chg="del">
        <pc:chgData name="Valentine, Ellie" userId="7abf8c2b-f36b-49cd-a1c1-5d9aca8dff29" providerId="ADAL" clId="{0CD7BFBB-3F01-4DF4-9B83-F29DB2EDD72F}" dt="2021-09-03T03:25:34.900" v="780" actId="47"/>
        <pc:sldMkLst>
          <pc:docMk/>
          <pc:sldMk cId="1726242816" sldId="309"/>
        </pc:sldMkLst>
      </pc:sldChg>
      <pc:sldChg chg="del">
        <pc:chgData name="Valentine, Ellie" userId="7abf8c2b-f36b-49cd-a1c1-5d9aca8dff29" providerId="ADAL" clId="{0CD7BFBB-3F01-4DF4-9B83-F29DB2EDD72F}" dt="2021-09-03T03:25:34.900" v="780" actId="47"/>
        <pc:sldMkLst>
          <pc:docMk/>
          <pc:sldMk cId="2074514857" sldId="310"/>
        </pc:sldMkLst>
      </pc:sldChg>
      <pc:sldChg chg="del">
        <pc:chgData name="Valentine, Ellie" userId="7abf8c2b-f36b-49cd-a1c1-5d9aca8dff29" providerId="ADAL" clId="{0CD7BFBB-3F01-4DF4-9B83-F29DB2EDD72F}" dt="2021-09-03T03:25:34.900" v="780" actId="47"/>
        <pc:sldMkLst>
          <pc:docMk/>
          <pc:sldMk cId="1943098422" sldId="311"/>
        </pc:sldMkLst>
      </pc:sldChg>
      <pc:sldChg chg="del">
        <pc:chgData name="Valentine, Ellie" userId="7abf8c2b-f36b-49cd-a1c1-5d9aca8dff29" providerId="ADAL" clId="{0CD7BFBB-3F01-4DF4-9B83-F29DB2EDD72F}" dt="2021-09-03T03:25:34.900" v="780" actId="47"/>
        <pc:sldMkLst>
          <pc:docMk/>
          <pc:sldMk cId="2193789041" sldId="312"/>
        </pc:sldMkLst>
      </pc:sldChg>
      <pc:sldChg chg="del">
        <pc:chgData name="Valentine, Ellie" userId="7abf8c2b-f36b-49cd-a1c1-5d9aca8dff29" providerId="ADAL" clId="{0CD7BFBB-3F01-4DF4-9B83-F29DB2EDD72F}" dt="2021-09-03T03:25:34.900" v="780" actId="47"/>
        <pc:sldMkLst>
          <pc:docMk/>
          <pc:sldMk cId="1158754663" sldId="313"/>
        </pc:sldMkLst>
      </pc:sldChg>
      <pc:sldChg chg="del">
        <pc:chgData name="Valentine, Ellie" userId="7abf8c2b-f36b-49cd-a1c1-5d9aca8dff29" providerId="ADAL" clId="{0CD7BFBB-3F01-4DF4-9B83-F29DB2EDD72F}" dt="2021-09-03T03:22:46.602" v="648" actId="2696"/>
        <pc:sldMkLst>
          <pc:docMk/>
          <pc:sldMk cId="4203395966" sldId="314"/>
        </pc:sldMkLst>
      </pc:sldChg>
      <pc:sldChg chg="del">
        <pc:chgData name="Valentine, Ellie" userId="7abf8c2b-f36b-49cd-a1c1-5d9aca8dff29" providerId="ADAL" clId="{0CD7BFBB-3F01-4DF4-9B83-F29DB2EDD72F}" dt="2021-09-03T03:25:28.828" v="779" actId="47"/>
        <pc:sldMkLst>
          <pc:docMk/>
          <pc:sldMk cId="4074173299" sldId="315"/>
        </pc:sldMkLst>
      </pc:sldChg>
      <pc:sldChg chg="del">
        <pc:chgData name="Valentine, Ellie" userId="7abf8c2b-f36b-49cd-a1c1-5d9aca8dff29" providerId="ADAL" clId="{0CD7BFBB-3F01-4DF4-9B83-F29DB2EDD72F}" dt="2021-09-03T03:25:28.828" v="779" actId="47"/>
        <pc:sldMkLst>
          <pc:docMk/>
          <pc:sldMk cId="1398698234" sldId="316"/>
        </pc:sldMkLst>
      </pc:sldChg>
      <pc:sldChg chg="del">
        <pc:chgData name="Valentine, Ellie" userId="7abf8c2b-f36b-49cd-a1c1-5d9aca8dff29" providerId="ADAL" clId="{0CD7BFBB-3F01-4DF4-9B83-F29DB2EDD72F}" dt="2021-09-03T03:25:28.828" v="779" actId="47"/>
        <pc:sldMkLst>
          <pc:docMk/>
          <pc:sldMk cId="3003402951" sldId="317"/>
        </pc:sldMkLst>
      </pc:sldChg>
      <pc:sldChg chg="del">
        <pc:chgData name="Valentine, Ellie" userId="7abf8c2b-f36b-49cd-a1c1-5d9aca8dff29" providerId="ADAL" clId="{0CD7BFBB-3F01-4DF4-9B83-F29DB2EDD72F}" dt="2021-09-03T03:25:28.828" v="779" actId="47"/>
        <pc:sldMkLst>
          <pc:docMk/>
          <pc:sldMk cId="3374263595" sldId="318"/>
        </pc:sldMkLst>
      </pc:sldChg>
      <pc:sldChg chg="del">
        <pc:chgData name="Valentine, Ellie" userId="7abf8c2b-f36b-49cd-a1c1-5d9aca8dff29" providerId="ADAL" clId="{0CD7BFBB-3F01-4DF4-9B83-F29DB2EDD72F}" dt="2021-09-03T03:25:28.828" v="779" actId="47"/>
        <pc:sldMkLst>
          <pc:docMk/>
          <pc:sldMk cId="2620199166" sldId="319"/>
        </pc:sldMkLst>
      </pc:sldChg>
      <pc:sldChg chg="addSp modSp mod">
        <pc:chgData name="Valentine, Ellie" userId="7abf8c2b-f36b-49cd-a1c1-5d9aca8dff29" providerId="ADAL" clId="{0CD7BFBB-3F01-4DF4-9B83-F29DB2EDD72F}" dt="2021-09-03T03:26:43.856" v="799"/>
        <pc:sldMkLst>
          <pc:docMk/>
          <pc:sldMk cId="1558180999" sldId="320"/>
        </pc:sldMkLst>
        <pc:spChg chg="mod">
          <ac:chgData name="Valentine, Ellie" userId="7abf8c2b-f36b-49cd-a1c1-5d9aca8dff29" providerId="ADAL" clId="{0CD7BFBB-3F01-4DF4-9B83-F29DB2EDD72F}" dt="2021-09-03T03:26:32.530" v="798" actId="14100"/>
          <ac:spMkLst>
            <pc:docMk/>
            <pc:sldMk cId="1558180999" sldId="320"/>
            <ac:spMk id="97" creationId="{00000000-0000-0000-0000-000000000000}"/>
          </ac:spMkLst>
        </pc:spChg>
        <pc:picChg chg="add mod">
          <ac:chgData name="Valentine, Ellie" userId="7abf8c2b-f36b-49cd-a1c1-5d9aca8dff29" providerId="ADAL" clId="{0CD7BFBB-3F01-4DF4-9B83-F29DB2EDD72F}" dt="2021-09-03T03:26:43.856" v="799"/>
          <ac:picMkLst>
            <pc:docMk/>
            <pc:sldMk cId="1558180999" sldId="320"/>
            <ac:picMk id="7" creationId="{78F3C001-E077-4CCB-942C-BE8544FEC212}"/>
          </ac:picMkLst>
        </pc:picChg>
      </pc:sldChg>
      <pc:sldChg chg="addSp delSp modSp mod delAnim modAnim">
        <pc:chgData name="Valentine, Ellie" userId="7abf8c2b-f36b-49cd-a1c1-5d9aca8dff29" providerId="ADAL" clId="{0CD7BFBB-3F01-4DF4-9B83-F29DB2EDD72F}" dt="2021-09-02T16:01:43.018" v="611" actId="478"/>
        <pc:sldMkLst>
          <pc:docMk/>
          <pc:sldMk cId="2415541578" sldId="321"/>
        </pc:sldMkLst>
        <pc:spChg chg="del">
          <ac:chgData name="Valentine, Ellie" userId="7abf8c2b-f36b-49cd-a1c1-5d9aca8dff29" providerId="ADAL" clId="{0CD7BFBB-3F01-4DF4-9B83-F29DB2EDD72F}" dt="2021-09-02T15:34:29.001" v="106" actId="478"/>
          <ac:spMkLst>
            <pc:docMk/>
            <pc:sldMk cId="2415541578" sldId="321"/>
            <ac:spMk id="8" creationId="{7B5C5FBA-E6F2-43E7-8362-8CA19696A415}"/>
          </ac:spMkLst>
        </pc:spChg>
        <pc:spChg chg="mod">
          <ac:chgData name="Valentine, Ellie" userId="7abf8c2b-f36b-49cd-a1c1-5d9aca8dff29" providerId="ADAL" clId="{0CD7BFBB-3F01-4DF4-9B83-F29DB2EDD72F}" dt="2021-09-02T15:33:17.666" v="65" actId="14100"/>
          <ac:spMkLst>
            <pc:docMk/>
            <pc:sldMk cId="2415541578" sldId="321"/>
            <ac:spMk id="92" creationId="{00000000-0000-0000-0000-000000000000}"/>
          </ac:spMkLst>
        </pc:spChg>
        <pc:spChg chg="mod">
          <ac:chgData name="Valentine, Ellie" userId="7abf8c2b-f36b-49cd-a1c1-5d9aca8dff29" providerId="ADAL" clId="{0CD7BFBB-3F01-4DF4-9B83-F29DB2EDD72F}" dt="2021-09-02T15:35:33.674" v="146" actId="1076"/>
          <ac:spMkLst>
            <pc:docMk/>
            <pc:sldMk cId="2415541578" sldId="321"/>
            <ac:spMk id="97" creationId="{00000000-0000-0000-0000-000000000000}"/>
          </ac:spMkLst>
        </pc:spChg>
        <pc:picChg chg="del mod">
          <ac:chgData name="Valentine, Ellie" userId="7abf8c2b-f36b-49cd-a1c1-5d9aca8dff29" providerId="ADAL" clId="{0CD7BFBB-3F01-4DF4-9B83-F29DB2EDD72F}" dt="2021-09-02T15:33:53.594" v="87" actId="478"/>
          <ac:picMkLst>
            <pc:docMk/>
            <pc:sldMk cId="2415541578" sldId="321"/>
            <ac:picMk id="3" creationId="{5B0306EB-C2E2-49E5-9052-6DEC2A9B94D7}"/>
          </ac:picMkLst>
        </pc:picChg>
        <pc:picChg chg="add mod">
          <ac:chgData name="Valentine, Ellie" userId="7abf8c2b-f36b-49cd-a1c1-5d9aca8dff29" providerId="ADAL" clId="{0CD7BFBB-3F01-4DF4-9B83-F29DB2EDD72F}" dt="2021-09-02T15:35:28.752" v="145"/>
          <ac:picMkLst>
            <pc:docMk/>
            <pc:sldMk cId="2415541578" sldId="321"/>
            <ac:picMk id="10" creationId="{9641A942-97FF-419C-939B-8D52D3B52EF1}"/>
          </ac:picMkLst>
        </pc:picChg>
        <pc:picChg chg="add del mod">
          <ac:chgData name="Valentine, Ellie" userId="7abf8c2b-f36b-49cd-a1c1-5d9aca8dff29" providerId="ADAL" clId="{0CD7BFBB-3F01-4DF4-9B83-F29DB2EDD72F}" dt="2021-09-02T16:01:43.018" v="611" actId="478"/>
          <ac:picMkLst>
            <pc:docMk/>
            <pc:sldMk cId="2415541578" sldId="321"/>
            <ac:picMk id="11" creationId="{FB9D8FBA-FFC2-4786-B4B2-3FC18B8982E8}"/>
          </ac:picMkLst>
        </pc:picChg>
      </pc:sldChg>
      <pc:sldChg chg="addSp delSp modSp mod">
        <pc:chgData name="Valentine, Ellie" userId="7abf8c2b-f36b-49cd-a1c1-5d9aca8dff29" providerId="ADAL" clId="{0CD7BFBB-3F01-4DF4-9B83-F29DB2EDD72F}" dt="2021-09-02T16:02:16.696" v="620" actId="21"/>
        <pc:sldMkLst>
          <pc:docMk/>
          <pc:sldMk cId="3305805380" sldId="322"/>
        </pc:sldMkLst>
        <pc:spChg chg="mod">
          <ac:chgData name="Valentine, Ellie" userId="7abf8c2b-f36b-49cd-a1c1-5d9aca8dff29" providerId="ADAL" clId="{0CD7BFBB-3F01-4DF4-9B83-F29DB2EDD72F}" dt="2021-09-02T15:31:28.993" v="24" actId="20577"/>
          <ac:spMkLst>
            <pc:docMk/>
            <pc:sldMk cId="3305805380" sldId="322"/>
            <ac:spMk id="2" creationId="{C25704F4-D3E9-42EA-A403-146A4E0384A2}"/>
          </ac:spMkLst>
        </pc:spChg>
        <pc:spChg chg="mod">
          <ac:chgData name="Valentine, Ellie" userId="7abf8c2b-f36b-49cd-a1c1-5d9aca8dff29" providerId="ADAL" clId="{0CD7BFBB-3F01-4DF4-9B83-F29DB2EDD72F}" dt="2021-09-02T15:31:59.816" v="46" actId="20577"/>
          <ac:spMkLst>
            <pc:docMk/>
            <pc:sldMk cId="3305805380" sldId="322"/>
            <ac:spMk id="6" creationId="{F2A91829-87D7-4FF9-ACC4-164E3380C618}"/>
          </ac:spMkLst>
        </pc:spChg>
        <pc:picChg chg="add mod">
          <ac:chgData name="Valentine, Ellie" userId="7abf8c2b-f36b-49cd-a1c1-5d9aca8dff29" providerId="ADAL" clId="{0CD7BFBB-3F01-4DF4-9B83-F29DB2EDD72F}" dt="2021-09-02T15:31:14.028" v="6" actId="1076"/>
          <ac:picMkLst>
            <pc:docMk/>
            <pc:sldMk cId="3305805380" sldId="322"/>
            <ac:picMk id="9" creationId="{766387A9-70EA-4EB2-8C38-57E43172E5FA}"/>
          </ac:picMkLst>
        </pc:picChg>
        <pc:picChg chg="add del mod">
          <ac:chgData name="Valentine, Ellie" userId="7abf8c2b-f36b-49cd-a1c1-5d9aca8dff29" providerId="ADAL" clId="{0CD7BFBB-3F01-4DF4-9B83-F29DB2EDD72F}" dt="2021-09-02T16:02:16.696" v="620" actId="21"/>
          <ac:picMkLst>
            <pc:docMk/>
            <pc:sldMk cId="3305805380" sldId="322"/>
            <ac:picMk id="10" creationId="{A82A055D-191D-49FF-AAED-C491C1B1E4BB}"/>
          </ac:picMkLst>
        </pc:picChg>
      </pc:sldChg>
      <pc:sldChg chg="del">
        <pc:chgData name="Valentine, Ellie" userId="7abf8c2b-f36b-49cd-a1c1-5d9aca8dff29" providerId="ADAL" clId="{0CD7BFBB-3F01-4DF4-9B83-F29DB2EDD72F}" dt="2021-09-02T15:36:33.876" v="152" actId="2696"/>
        <pc:sldMkLst>
          <pc:docMk/>
          <pc:sldMk cId="2574595702" sldId="323"/>
        </pc:sldMkLst>
      </pc:sldChg>
      <pc:sldChg chg="del">
        <pc:chgData name="Valentine, Ellie" userId="7abf8c2b-f36b-49cd-a1c1-5d9aca8dff29" providerId="ADAL" clId="{0CD7BFBB-3F01-4DF4-9B83-F29DB2EDD72F}" dt="2021-09-02T15:38:32.639" v="153" actId="2696"/>
        <pc:sldMkLst>
          <pc:docMk/>
          <pc:sldMk cId="790516453" sldId="324"/>
        </pc:sldMkLst>
      </pc:sldChg>
      <pc:sldChg chg="del">
        <pc:chgData name="Valentine, Ellie" userId="7abf8c2b-f36b-49cd-a1c1-5d9aca8dff29" providerId="ADAL" clId="{0CD7BFBB-3F01-4DF4-9B83-F29DB2EDD72F}" dt="2021-09-02T16:02:31.554" v="621" actId="2696"/>
        <pc:sldMkLst>
          <pc:docMk/>
          <pc:sldMk cId="3546065128" sldId="325"/>
        </pc:sldMkLst>
      </pc:sldChg>
      <pc:sldChg chg="del">
        <pc:chgData name="Valentine, Ellie" userId="7abf8c2b-f36b-49cd-a1c1-5d9aca8dff29" providerId="ADAL" clId="{0CD7BFBB-3F01-4DF4-9B83-F29DB2EDD72F}" dt="2021-09-02T15:38:38.956" v="154" actId="2696"/>
        <pc:sldMkLst>
          <pc:docMk/>
          <pc:sldMk cId="4274990528" sldId="326"/>
        </pc:sldMkLst>
      </pc:sldChg>
      <pc:sldChg chg="del">
        <pc:chgData name="Valentine, Ellie" userId="7abf8c2b-f36b-49cd-a1c1-5d9aca8dff29" providerId="ADAL" clId="{0CD7BFBB-3F01-4DF4-9B83-F29DB2EDD72F}" dt="2021-09-02T15:38:43.448" v="155" actId="2696"/>
        <pc:sldMkLst>
          <pc:docMk/>
          <pc:sldMk cId="2116379682" sldId="327"/>
        </pc:sldMkLst>
      </pc:sldChg>
      <pc:sldChg chg="del">
        <pc:chgData name="Valentine, Ellie" userId="7abf8c2b-f36b-49cd-a1c1-5d9aca8dff29" providerId="ADAL" clId="{0CD7BFBB-3F01-4DF4-9B83-F29DB2EDD72F}" dt="2021-09-02T15:59:29.666" v="539" actId="2696"/>
        <pc:sldMkLst>
          <pc:docMk/>
          <pc:sldMk cId="2301312307" sldId="328"/>
        </pc:sldMkLst>
      </pc:sldChg>
      <pc:sldChg chg="del">
        <pc:chgData name="Valentine, Ellie" userId="7abf8c2b-f36b-49cd-a1c1-5d9aca8dff29" providerId="ADAL" clId="{0CD7BFBB-3F01-4DF4-9B83-F29DB2EDD72F}" dt="2021-09-02T15:59:37.144" v="540" actId="2696"/>
        <pc:sldMkLst>
          <pc:docMk/>
          <pc:sldMk cId="378792562" sldId="329"/>
        </pc:sldMkLst>
      </pc:sldChg>
      <pc:sldChg chg="del">
        <pc:chgData name="Valentine, Ellie" userId="7abf8c2b-f36b-49cd-a1c1-5d9aca8dff29" providerId="ADAL" clId="{0CD7BFBB-3F01-4DF4-9B83-F29DB2EDD72F}" dt="2021-09-02T15:59:40.534" v="541" actId="2696"/>
        <pc:sldMkLst>
          <pc:docMk/>
          <pc:sldMk cId="1512686461" sldId="330"/>
        </pc:sldMkLst>
      </pc:sldChg>
      <pc:sldChg chg="del">
        <pc:chgData name="Valentine, Ellie" userId="7abf8c2b-f36b-49cd-a1c1-5d9aca8dff29" providerId="ADAL" clId="{0CD7BFBB-3F01-4DF4-9B83-F29DB2EDD72F}" dt="2021-09-02T15:59:43.697" v="542" actId="2696"/>
        <pc:sldMkLst>
          <pc:docMk/>
          <pc:sldMk cId="4045624071" sldId="331"/>
        </pc:sldMkLst>
      </pc:sldChg>
      <pc:sldChg chg="del">
        <pc:chgData name="Valentine, Ellie" userId="7abf8c2b-f36b-49cd-a1c1-5d9aca8dff29" providerId="ADAL" clId="{0CD7BFBB-3F01-4DF4-9B83-F29DB2EDD72F}" dt="2021-09-02T15:59:52.360" v="543" actId="2696"/>
        <pc:sldMkLst>
          <pc:docMk/>
          <pc:sldMk cId="650968039" sldId="332"/>
        </pc:sldMkLst>
      </pc:sldChg>
      <pc:sldChg chg="del">
        <pc:chgData name="Valentine, Ellie" userId="7abf8c2b-f36b-49cd-a1c1-5d9aca8dff29" providerId="ADAL" clId="{0CD7BFBB-3F01-4DF4-9B83-F29DB2EDD72F}" dt="2021-09-02T16:00:01.039" v="544" actId="2696"/>
        <pc:sldMkLst>
          <pc:docMk/>
          <pc:sldMk cId="1315542032" sldId="333"/>
        </pc:sldMkLst>
      </pc:sldChg>
      <pc:sldChg chg="addSp delSp modSp del mod">
        <pc:chgData name="Valentine, Ellie" userId="7abf8c2b-f36b-49cd-a1c1-5d9aca8dff29" providerId="ADAL" clId="{0CD7BFBB-3F01-4DF4-9B83-F29DB2EDD72F}" dt="2021-09-02T15:57:49.757" v="526" actId="2696"/>
        <pc:sldMkLst>
          <pc:docMk/>
          <pc:sldMk cId="3897472702" sldId="335"/>
        </pc:sldMkLst>
        <pc:spChg chg="del mod">
          <ac:chgData name="Valentine, Ellie" userId="7abf8c2b-f36b-49cd-a1c1-5d9aca8dff29" providerId="ADAL" clId="{0CD7BFBB-3F01-4DF4-9B83-F29DB2EDD72F}" dt="2021-09-02T15:57:42.483" v="524" actId="478"/>
          <ac:spMkLst>
            <pc:docMk/>
            <pc:sldMk cId="3897472702" sldId="335"/>
            <ac:spMk id="4" creationId="{0F653441-85F2-8D44-8039-D4F8FDD8CBDB}"/>
          </ac:spMkLst>
        </pc:spChg>
        <pc:spChg chg="del mod">
          <ac:chgData name="Valentine, Ellie" userId="7abf8c2b-f36b-49cd-a1c1-5d9aca8dff29" providerId="ADAL" clId="{0CD7BFBB-3F01-4DF4-9B83-F29DB2EDD72F}" dt="2021-09-02T15:57:32.178" v="520" actId="478"/>
          <ac:spMkLst>
            <pc:docMk/>
            <pc:sldMk cId="3897472702" sldId="335"/>
            <ac:spMk id="92" creationId="{00000000-0000-0000-0000-000000000000}"/>
          </ac:spMkLst>
        </pc:spChg>
        <pc:picChg chg="add del mod">
          <ac:chgData name="Valentine, Ellie" userId="7abf8c2b-f36b-49cd-a1c1-5d9aca8dff29" providerId="ADAL" clId="{0CD7BFBB-3F01-4DF4-9B83-F29DB2EDD72F}" dt="2021-09-02T15:57:44.951" v="525" actId="478"/>
          <ac:picMkLst>
            <pc:docMk/>
            <pc:sldMk cId="3897472702" sldId="335"/>
            <ac:picMk id="8" creationId="{1AB9BB9E-523D-4D43-8405-D3AC373C6E8F}"/>
          </ac:picMkLst>
        </pc:picChg>
        <pc:picChg chg="del mod">
          <ac:chgData name="Valentine, Ellie" userId="7abf8c2b-f36b-49cd-a1c1-5d9aca8dff29" providerId="ADAL" clId="{0CD7BFBB-3F01-4DF4-9B83-F29DB2EDD72F}" dt="2021-09-02T15:57:35.727" v="521" actId="478"/>
          <ac:picMkLst>
            <pc:docMk/>
            <pc:sldMk cId="3897472702" sldId="335"/>
            <ac:picMk id="9" creationId="{00000000-0000-0000-0000-000000000000}"/>
          </ac:picMkLst>
        </pc:picChg>
      </pc:sldChg>
      <pc:sldChg chg="addSp delSp modSp mod modClrScheme chgLayout">
        <pc:chgData name="Valentine, Ellie" userId="7abf8c2b-f36b-49cd-a1c1-5d9aca8dff29" providerId="ADAL" clId="{0CD7BFBB-3F01-4DF4-9B83-F29DB2EDD72F}" dt="2021-09-02T16:03:04.434" v="628" actId="1076"/>
        <pc:sldMkLst>
          <pc:docMk/>
          <pc:sldMk cId="4016238135" sldId="336"/>
        </pc:sldMkLst>
        <pc:spChg chg="del">
          <ac:chgData name="Valentine, Ellie" userId="7abf8c2b-f36b-49cd-a1c1-5d9aca8dff29" providerId="ADAL" clId="{0CD7BFBB-3F01-4DF4-9B83-F29DB2EDD72F}" dt="2021-09-02T15:58:38.953" v="530" actId="478"/>
          <ac:spMkLst>
            <pc:docMk/>
            <pc:sldMk cId="4016238135" sldId="336"/>
            <ac:spMk id="5" creationId="{796A7322-6824-4B57-AE4E-4DBC99A95E37}"/>
          </ac:spMkLst>
        </pc:spChg>
        <pc:spChg chg="add mod ord">
          <ac:chgData name="Valentine, Ellie" userId="7abf8c2b-f36b-49cd-a1c1-5d9aca8dff29" providerId="ADAL" clId="{0CD7BFBB-3F01-4DF4-9B83-F29DB2EDD72F}" dt="2021-09-02T15:58:47.890" v="531" actId="1076"/>
          <ac:spMkLst>
            <pc:docMk/>
            <pc:sldMk cId="4016238135" sldId="336"/>
            <ac:spMk id="7" creationId="{134AC8E6-B49D-4ED6-83C9-44A587A5F71B}"/>
          </ac:spMkLst>
        </pc:spChg>
        <pc:spChg chg="add mod ord">
          <ac:chgData name="Valentine, Ellie" userId="7abf8c2b-f36b-49cd-a1c1-5d9aca8dff29" providerId="ADAL" clId="{0CD7BFBB-3F01-4DF4-9B83-F29DB2EDD72F}" dt="2021-09-02T15:58:16.920" v="528" actId="700"/>
          <ac:spMkLst>
            <pc:docMk/>
            <pc:sldMk cId="4016238135" sldId="336"/>
            <ac:spMk id="9" creationId="{04AA63BE-8FA2-4FE5-AAAF-8A2511CBBEC3}"/>
          </ac:spMkLst>
        </pc:spChg>
        <pc:spChg chg="add mod ord">
          <ac:chgData name="Valentine, Ellie" userId="7abf8c2b-f36b-49cd-a1c1-5d9aca8dff29" providerId="ADAL" clId="{0CD7BFBB-3F01-4DF4-9B83-F29DB2EDD72F}" dt="2021-09-02T16:02:01.048" v="616" actId="1076"/>
          <ac:spMkLst>
            <pc:docMk/>
            <pc:sldMk cId="4016238135" sldId="336"/>
            <ac:spMk id="10" creationId="{2246752F-DA4C-4AFB-92D6-4DEB7B2BFC87}"/>
          </ac:spMkLst>
        </pc:spChg>
        <pc:spChg chg="add mod ord">
          <ac:chgData name="Valentine, Ellie" userId="7abf8c2b-f36b-49cd-a1c1-5d9aca8dff29" providerId="ADAL" clId="{0CD7BFBB-3F01-4DF4-9B83-F29DB2EDD72F}" dt="2021-09-02T15:58:16.920" v="528" actId="700"/>
          <ac:spMkLst>
            <pc:docMk/>
            <pc:sldMk cId="4016238135" sldId="336"/>
            <ac:spMk id="11" creationId="{07345527-45F9-4CF1-9153-4A81D2486926}"/>
          </ac:spMkLst>
        </pc:spChg>
        <pc:spChg chg="add mod ord">
          <ac:chgData name="Valentine, Ellie" userId="7abf8c2b-f36b-49cd-a1c1-5d9aca8dff29" providerId="ADAL" clId="{0CD7BFBB-3F01-4DF4-9B83-F29DB2EDD72F}" dt="2021-09-02T15:58:16.920" v="528" actId="700"/>
          <ac:spMkLst>
            <pc:docMk/>
            <pc:sldMk cId="4016238135" sldId="336"/>
            <ac:spMk id="12" creationId="{1D372353-36EE-4994-8BF9-1BA1231687F1}"/>
          </ac:spMkLst>
        </pc:spChg>
        <pc:spChg chg="add del">
          <ac:chgData name="Valentine, Ellie" userId="7abf8c2b-f36b-49cd-a1c1-5d9aca8dff29" providerId="ADAL" clId="{0CD7BFBB-3F01-4DF4-9B83-F29DB2EDD72F}" dt="2021-09-02T16:02:01.945" v="617" actId="22"/>
          <ac:spMkLst>
            <pc:docMk/>
            <pc:sldMk cId="4016238135" sldId="336"/>
            <ac:spMk id="14" creationId="{8C6463E2-EFF0-4E75-B066-BD69FCEDCFF8}"/>
          </ac:spMkLst>
        </pc:spChg>
        <pc:picChg chg="mod">
          <ac:chgData name="Valentine, Ellie" userId="7abf8c2b-f36b-49cd-a1c1-5d9aca8dff29" providerId="ADAL" clId="{0CD7BFBB-3F01-4DF4-9B83-F29DB2EDD72F}" dt="2021-09-02T16:03:04.434" v="628" actId="1076"/>
          <ac:picMkLst>
            <pc:docMk/>
            <pc:sldMk cId="4016238135" sldId="336"/>
            <ac:picMk id="3" creationId="{A292EAF7-6B97-4A7C-B84D-AFC85EBA9FF3}"/>
          </ac:picMkLst>
        </pc:picChg>
        <pc:picChg chg="del">
          <ac:chgData name="Valentine, Ellie" userId="7abf8c2b-f36b-49cd-a1c1-5d9aca8dff29" providerId="ADAL" clId="{0CD7BFBB-3F01-4DF4-9B83-F29DB2EDD72F}" dt="2021-09-02T15:58:05.476" v="527" actId="478"/>
          <ac:picMkLst>
            <pc:docMk/>
            <pc:sldMk cId="4016238135" sldId="336"/>
            <ac:picMk id="6" creationId="{00000000-0000-0000-0000-000000000000}"/>
          </ac:picMkLst>
        </pc:picChg>
        <pc:picChg chg="del">
          <ac:chgData name="Valentine, Ellie" userId="7abf8c2b-f36b-49cd-a1c1-5d9aca8dff29" providerId="ADAL" clId="{0CD7BFBB-3F01-4DF4-9B83-F29DB2EDD72F}" dt="2021-09-02T15:58:52.626" v="532" actId="478"/>
          <ac:picMkLst>
            <pc:docMk/>
            <pc:sldMk cId="4016238135" sldId="336"/>
            <ac:picMk id="8" creationId="{00000000-0000-0000-0000-000000000000}"/>
          </ac:picMkLst>
        </pc:picChg>
        <pc:picChg chg="add del">
          <ac:chgData name="Valentine, Ellie" userId="7abf8c2b-f36b-49cd-a1c1-5d9aca8dff29" providerId="ADAL" clId="{0CD7BFBB-3F01-4DF4-9B83-F29DB2EDD72F}" dt="2021-09-02T16:02:00.065" v="615" actId="22"/>
          <ac:picMkLst>
            <pc:docMk/>
            <pc:sldMk cId="4016238135" sldId="336"/>
            <ac:picMk id="16" creationId="{E172597F-205A-41A1-8556-CD0DD407AF84}"/>
          </ac:picMkLst>
        </pc:picChg>
        <pc:picChg chg="add mod">
          <ac:chgData name="Valentine, Ellie" userId="7abf8c2b-f36b-49cd-a1c1-5d9aca8dff29" providerId="ADAL" clId="{0CD7BFBB-3F01-4DF4-9B83-F29DB2EDD72F}" dt="2021-09-02T16:02:55.748" v="627" actId="14100"/>
          <ac:picMkLst>
            <pc:docMk/>
            <pc:sldMk cId="4016238135" sldId="336"/>
            <ac:picMk id="17" creationId="{0AA61606-3F44-4AC2-B3BF-0EE9B7D9EDCC}"/>
          </ac:picMkLst>
        </pc:picChg>
      </pc:sldChg>
      <pc:sldChg chg="del">
        <pc:chgData name="Valentine, Ellie" userId="7abf8c2b-f36b-49cd-a1c1-5d9aca8dff29" providerId="ADAL" clId="{0CD7BFBB-3F01-4DF4-9B83-F29DB2EDD72F}" dt="2021-09-02T15:59:00.190" v="533" actId="2696"/>
        <pc:sldMkLst>
          <pc:docMk/>
          <pc:sldMk cId="3493564412" sldId="337"/>
        </pc:sldMkLst>
      </pc:sldChg>
      <pc:sldChg chg="del">
        <pc:chgData name="Valentine, Ellie" userId="7abf8c2b-f36b-49cd-a1c1-5d9aca8dff29" providerId="ADAL" clId="{0CD7BFBB-3F01-4DF4-9B83-F29DB2EDD72F}" dt="2021-09-02T15:59:08.180" v="534" actId="2696"/>
        <pc:sldMkLst>
          <pc:docMk/>
          <pc:sldMk cId="3468423710" sldId="338"/>
        </pc:sldMkLst>
      </pc:sldChg>
      <pc:sldChg chg="del">
        <pc:chgData name="Valentine, Ellie" userId="7abf8c2b-f36b-49cd-a1c1-5d9aca8dff29" providerId="ADAL" clId="{0CD7BFBB-3F01-4DF4-9B83-F29DB2EDD72F}" dt="2021-09-02T15:59:13.987" v="535" actId="2696"/>
        <pc:sldMkLst>
          <pc:docMk/>
          <pc:sldMk cId="2173903157" sldId="339"/>
        </pc:sldMkLst>
      </pc:sldChg>
      <pc:sldChg chg="del">
        <pc:chgData name="Valentine, Ellie" userId="7abf8c2b-f36b-49cd-a1c1-5d9aca8dff29" providerId="ADAL" clId="{0CD7BFBB-3F01-4DF4-9B83-F29DB2EDD72F}" dt="2021-09-02T15:59:17.610" v="536" actId="2696"/>
        <pc:sldMkLst>
          <pc:docMk/>
          <pc:sldMk cId="1827444860" sldId="340"/>
        </pc:sldMkLst>
      </pc:sldChg>
      <pc:sldChg chg="addSp delSp modSp mod">
        <pc:chgData name="Valentine, Ellie" userId="7abf8c2b-f36b-49cd-a1c1-5d9aca8dff29" providerId="ADAL" clId="{0CD7BFBB-3F01-4DF4-9B83-F29DB2EDD72F}" dt="2021-09-03T03:25:03.074" v="775" actId="20577"/>
        <pc:sldMkLst>
          <pc:docMk/>
          <pc:sldMk cId="655864375" sldId="341"/>
        </pc:sldMkLst>
        <pc:spChg chg="mod">
          <ac:chgData name="Valentine, Ellie" userId="7abf8c2b-f36b-49cd-a1c1-5d9aca8dff29" providerId="ADAL" clId="{0CD7BFBB-3F01-4DF4-9B83-F29DB2EDD72F}" dt="2021-09-02T15:45:59.079" v="462" actId="20577"/>
          <ac:spMkLst>
            <pc:docMk/>
            <pc:sldMk cId="655864375" sldId="341"/>
            <ac:spMk id="3" creationId="{2075A4C3-C0FB-4283-B748-9605920D0D86}"/>
          </ac:spMkLst>
        </pc:spChg>
        <pc:spChg chg="mod">
          <ac:chgData name="Valentine, Ellie" userId="7abf8c2b-f36b-49cd-a1c1-5d9aca8dff29" providerId="ADAL" clId="{0CD7BFBB-3F01-4DF4-9B83-F29DB2EDD72F}" dt="2021-09-03T03:25:03.074" v="775" actId="20577"/>
          <ac:spMkLst>
            <pc:docMk/>
            <pc:sldMk cId="655864375" sldId="341"/>
            <ac:spMk id="79" creationId="{00000000-0000-0000-0000-000000000000}"/>
          </ac:spMkLst>
        </pc:spChg>
        <pc:picChg chg="add del mod">
          <ac:chgData name="Valentine, Ellie" userId="7abf8c2b-f36b-49cd-a1c1-5d9aca8dff29" providerId="ADAL" clId="{0CD7BFBB-3F01-4DF4-9B83-F29DB2EDD72F}" dt="2021-09-02T15:43:20.990" v="344" actId="478"/>
          <ac:picMkLst>
            <pc:docMk/>
            <pc:sldMk cId="655864375" sldId="341"/>
            <ac:picMk id="4" creationId="{29D06FBD-ECFF-43F7-AF3C-4133142E9287}"/>
          </ac:picMkLst>
        </pc:picChg>
        <pc:picChg chg="add mod">
          <ac:chgData name="Valentine, Ellie" userId="7abf8c2b-f36b-49cd-a1c1-5d9aca8dff29" providerId="ADAL" clId="{0CD7BFBB-3F01-4DF4-9B83-F29DB2EDD72F}" dt="2021-09-02T15:44:36.102" v="349" actId="14100"/>
          <ac:picMkLst>
            <pc:docMk/>
            <pc:sldMk cId="655864375" sldId="341"/>
            <ac:picMk id="6" creationId="{53F1FC42-C9D7-46FB-BA67-37A2A40FA478}"/>
          </ac:picMkLst>
        </pc:picChg>
      </pc:sldChg>
      <pc:sldMasterChg chg="del delSldLayout">
        <pc:chgData name="Valentine, Ellie" userId="7abf8c2b-f36b-49cd-a1c1-5d9aca8dff29" providerId="ADAL" clId="{0CD7BFBB-3F01-4DF4-9B83-F29DB2EDD72F}" dt="2021-09-03T03:25:34.900" v="780" actId="47"/>
        <pc:sldMasterMkLst>
          <pc:docMk/>
          <pc:sldMasterMk cId="2979833944" sldId="2147483672"/>
        </pc:sldMasterMkLst>
        <pc:sldLayoutChg chg="del">
          <pc:chgData name="Valentine, Ellie" userId="7abf8c2b-f36b-49cd-a1c1-5d9aca8dff29" providerId="ADAL" clId="{0CD7BFBB-3F01-4DF4-9B83-F29DB2EDD72F}" dt="2021-09-03T03:25:34.900" v="780" actId="47"/>
          <pc:sldLayoutMkLst>
            <pc:docMk/>
            <pc:sldMasterMk cId="2979833944" sldId="2147483672"/>
            <pc:sldLayoutMk cId="4156705396" sldId="2147483673"/>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1256707690" sldId="2147483674"/>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249110886" sldId="2147483675"/>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276409446" sldId="2147483676"/>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42920799" sldId="2147483677"/>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021132801" sldId="2147483678"/>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4064594757" sldId="2147483679"/>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81479438" sldId="2147483680"/>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200673667" sldId="2147483681"/>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723975073" sldId="2147483682"/>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406526327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mognar.github.io/parly-data/draftaffirm.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d78cbea4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d78cbea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is easy. Making </a:t>
            </a:r>
            <a:r>
              <a:rPr lang="en-US" dirty="0" err="1" smtClean="0"/>
              <a:t>visualisations</a:t>
            </a:r>
            <a:r>
              <a:rPr lang="en-US" dirty="0" smtClean="0"/>
              <a:t> is easy. Querying data is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can cope with parliamentary business and flex as Parliament flexes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endParaRPr dirty="0"/>
          </a:p>
        </p:txBody>
      </p:sp>
    </p:spTree>
    <p:extLst>
      <p:ext uri="{BB962C8B-B14F-4D97-AF65-F5344CB8AC3E}">
        <p14:creationId xmlns:p14="http://schemas.microsoft.com/office/powerpoint/2010/main" val="101782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changing that means changing job descriptions and union negotiations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endParaRPr dirty="0"/>
          </a:p>
        </p:txBody>
      </p:sp>
    </p:spTree>
    <p:extLst>
      <p:ext uri="{BB962C8B-B14F-4D97-AF65-F5344CB8AC3E}">
        <p14:creationId xmlns:p14="http://schemas.microsoft.com/office/powerpoint/2010/main" val="173078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software is commissioned and paid for is reflected in the shape of the software and in the shape of the data the software produces</a:t>
            </a:r>
            <a:endParaRPr dirty="0"/>
          </a:p>
        </p:txBody>
      </p:sp>
    </p:spTree>
    <p:extLst>
      <p:ext uri="{BB962C8B-B14F-4D97-AF65-F5344CB8AC3E}">
        <p14:creationId xmlns:p14="http://schemas.microsoft.com/office/powerpoint/2010/main" val="614408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Each office has their own view of the things they’re interested 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 often end up </a:t>
            </a:r>
            <a:r>
              <a:rPr lang="en-US" dirty="0" err="1" smtClean="0"/>
              <a:t>digitising</a:t>
            </a:r>
            <a:r>
              <a:rPr lang="en-US" dirty="0" smtClean="0"/>
              <a:t>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no subset of information is ever bigger than the sum of its parts</a:t>
            </a:r>
            <a:endParaRPr dirty="0"/>
          </a:p>
        </p:txBody>
      </p:sp>
    </p:spTree>
    <p:extLst>
      <p:ext uri="{BB962C8B-B14F-4D97-AF65-F5344CB8AC3E}">
        <p14:creationId xmlns:p14="http://schemas.microsoft.com/office/powerpoint/2010/main" val="1484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offices - be that querying services, websites, applications, </a:t>
            </a:r>
            <a:r>
              <a:rPr lang="en-US" sz="1100" b="0" i="0" u="none" strike="noStrike" cap="none" dirty="0" err="1" smtClean="0">
                <a:solidFill>
                  <a:srgbClr val="000000"/>
                </a:solidFill>
                <a:effectLst/>
                <a:latin typeface="Arial"/>
                <a:ea typeface="Arial"/>
                <a:cs typeface="Arial"/>
                <a:sym typeface="Arial"/>
              </a:rPr>
              <a:t>visualisations</a:t>
            </a:r>
            <a:r>
              <a:rPr lang="en-US" sz="1100" b="0" i="0" u="none" strike="noStrike" cap="none" dirty="0" smtClean="0">
                <a:solidFill>
                  <a:srgbClr val="000000"/>
                </a:solidFill>
                <a:effectLst/>
                <a:latin typeface="Arial"/>
                <a:ea typeface="Arial"/>
                <a:cs typeface="Arial"/>
                <a:sym typeface="Arial"/>
              </a:rPr>
              <a:t> - we need to step back and look for new patterns that don’t stop at office walls</a:t>
            </a:r>
            <a:endParaRPr dirty="0"/>
          </a:p>
        </p:txBody>
      </p:sp>
    </p:spTree>
    <p:extLst>
      <p:ext uri="{BB962C8B-B14F-4D97-AF65-F5344CB8AC3E}">
        <p14:creationId xmlns:p14="http://schemas.microsoft.com/office/powerpoint/2010/main" val="311373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 the Domain Driven Design world, people talk of bounded contexts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But these are bounded contexts in the sense of overlapping domains of knowledge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Not bounded in terms of balance sheets and how the software has been paid for</a:t>
            </a:r>
            <a:endParaRPr dirty="0"/>
          </a:p>
        </p:txBody>
      </p:sp>
    </p:spTree>
    <p:extLst>
      <p:ext uri="{BB962C8B-B14F-4D97-AF65-F5344CB8AC3E}">
        <p14:creationId xmlns:p14="http://schemas.microsoft.com/office/powerpoint/2010/main" val="143757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So we work with lawyers and clerks - current and retired - to crosswalk the territory from as many angles as possible and use conversation and whiteboards to identify bounded contexts that make sense beyond any particular office</a:t>
            </a:r>
            <a:endParaRPr dirty="0"/>
          </a:p>
        </p:txBody>
      </p:sp>
    </p:spTree>
    <p:extLst>
      <p:ext uri="{BB962C8B-B14F-4D97-AF65-F5344CB8AC3E}">
        <p14:creationId xmlns:p14="http://schemas.microsoft.com/office/powerpoint/2010/main" val="154391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Because procedure</a:t>
            </a:r>
            <a:r>
              <a:rPr lang="en-US" sz="1100" b="0" i="0" u="none" strike="noStrike" cap="none" baseline="0" dirty="0" smtClean="0">
                <a:solidFill>
                  <a:srgbClr val="000000"/>
                </a:solidFill>
                <a:effectLst/>
                <a:latin typeface="Arial"/>
                <a:ea typeface="Arial"/>
                <a:cs typeface="Arial"/>
                <a:sym typeface="Arial"/>
              </a:rPr>
              <a:t> is largely based on precedent, no one story can ever be taken as the whole truth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This is a picture taken from the</a:t>
            </a:r>
            <a:r>
              <a:rPr lang="en-US" sz="1100" b="0" i="0" u="none" strike="noStrike" cap="none" baseline="0" dirty="0" smtClean="0">
                <a:solidFill>
                  <a:srgbClr val="000000"/>
                </a:solidFill>
                <a:effectLst/>
                <a:latin typeface="Arial"/>
                <a:ea typeface="Arial"/>
                <a:cs typeface="Arial"/>
                <a:sym typeface="Arial"/>
              </a:rPr>
              <a:t> book Introducing </a:t>
            </a:r>
            <a:r>
              <a:rPr lang="en-US" sz="1100" b="0" i="0" u="none" strike="noStrike" cap="none" baseline="0" dirty="0" err="1" smtClean="0">
                <a:solidFill>
                  <a:srgbClr val="000000"/>
                </a:solidFill>
                <a:effectLst/>
                <a:latin typeface="Arial"/>
                <a:ea typeface="Arial"/>
                <a:cs typeface="Arial"/>
                <a:sym typeface="Arial"/>
              </a:rPr>
              <a:t>EventStorming</a:t>
            </a: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A</a:t>
            </a:r>
            <a:r>
              <a:rPr lang="en-GB" baseline="0" dirty="0" smtClean="0"/>
              <a:t> book we’d recommend if you’re interested in collating distributed knowledge across an organisation and beyond</a:t>
            </a:r>
            <a:endParaRPr dirty="0"/>
          </a:p>
        </p:txBody>
      </p:sp>
    </p:spTree>
    <p:extLst>
      <p:ext uri="{BB962C8B-B14F-4D97-AF65-F5344CB8AC3E}">
        <p14:creationId xmlns:p14="http://schemas.microsoft.com/office/powerpoint/2010/main" val="1394428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the only documents we had were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Many, many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 from both inside and outside Parliament</a:t>
            </a:r>
            <a:endParaRPr dirty="0"/>
          </a:p>
        </p:txBody>
      </p:sp>
    </p:spTree>
    <p:extLst>
      <p:ext uri="{BB962C8B-B14F-4D97-AF65-F5344CB8AC3E}">
        <p14:creationId xmlns:p14="http://schemas.microsoft.com/office/powerpoint/2010/main" val="107015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result was a process flow model - or as parliamentarians might say, a procedure model</a:t>
            </a:r>
            <a:endParaRPr dirty="0"/>
          </a:p>
        </p:txBody>
      </p:sp>
    </p:spTree>
    <p:extLst>
      <p:ext uri="{BB962C8B-B14F-4D97-AF65-F5344CB8AC3E}">
        <p14:creationId xmlns:p14="http://schemas.microsoft.com/office/powerpoint/2010/main" val="105381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834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allows us to state this and this having happened and this other thing not having happened or this other other thing being scheduled to happen then this thing is either caused to happen, allowed to happen or precluded from happening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a model of two halves</a:t>
            </a:r>
            <a:endParaRPr dirty="0"/>
          </a:p>
        </p:txBody>
      </p:sp>
    </p:spTree>
    <p:extLst>
      <p:ext uri="{BB962C8B-B14F-4D97-AF65-F5344CB8AC3E}">
        <p14:creationId xmlns:p14="http://schemas.microsoft.com/office/powerpoint/2010/main" val="1505661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On the right are steps - with types - linked by routes forming a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sometimes use the analogy of stepping stones across a stream</a:t>
            </a:r>
            <a:endParaRPr dirty="0"/>
          </a:p>
        </p:txBody>
      </p:sp>
    </p:spTree>
    <p:extLst>
      <p:ext uri="{BB962C8B-B14F-4D97-AF65-F5344CB8AC3E}">
        <p14:creationId xmlns:p14="http://schemas.microsoft.com/office/powerpoint/2010/main" val="1209203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On the left are the things subject to a procedure - be that an SI, a treaty or a bill - and the business items they generate in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And occasionally outside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a:t>
            </a:r>
            <a:r>
              <a:rPr lang="en-US" sz="1100" b="0" i="0" u="none" strike="noStrike" cap="none" dirty="0" err="1" smtClean="0">
                <a:solidFill>
                  <a:srgbClr val="000000"/>
                </a:solidFill>
                <a:effectLst/>
                <a:latin typeface="Arial"/>
                <a:ea typeface="Arial"/>
                <a:cs typeface="Arial"/>
                <a:sym typeface="Arial"/>
              </a:rPr>
              <a:t>recognise</a:t>
            </a:r>
            <a:r>
              <a:rPr lang="en-US" sz="1100" b="0" i="0" u="none" strike="noStrike" cap="none" dirty="0" smtClean="0">
                <a:solidFill>
                  <a:srgbClr val="000000"/>
                </a:solidFill>
                <a:effectLst/>
                <a:latin typeface="Arial"/>
                <a:ea typeface="Arial"/>
                <a:cs typeface="Arial"/>
                <a:sym typeface="Arial"/>
              </a:rPr>
              <a:t>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has no domain knowledge or domain language encoded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 It is as capable of modelling the process for evaluating the safety standards of an abattoir as it is of describing a parliamentary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know this because we tried</a:t>
            </a:r>
            <a:endParaRPr dirty="0"/>
          </a:p>
        </p:txBody>
      </p:sp>
    </p:spTree>
    <p:extLst>
      <p:ext uri="{BB962C8B-B14F-4D97-AF65-F5344CB8AC3E}">
        <p14:creationId xmlns:p14="http://schemas.microsoft.com/office/powerpoint/2010/main" val="114153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on top of the abstract model we have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All of our time with clerks and lawyers is spent mapping procedures on top of the model</a:t>
            </a:r>
            <a:endParaRPr dirty="0"/>
          </a:p>
        </p:txBody>
      </p:sp>
    </p:spTree>
    <p:extLst>
      <p:ext uri="{BB962C8B-B14F-4D97-AF65-F5344CB8AC3E}">
        <p14:creationId xmlns:p14="http://schemas.microsoft.com/office/powerpoint/2010/main" val="570029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talk and sketch with as many different domain experts from as many different offices - inside and outside Parliament - as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knowledge to describe procedural possibilities being distributed across Commons clerks, Lords clerks and lawyers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results ends</a:t>
            </a:r>
            <a:r>
              <a:rPr lang="en-US" sz="1100" b="0" i="0" u="none" strike="noStrike" cap="none" baseline="0" dirty="0" smtClean="0">
                <a:solidFill>
                  <a:srgbClr val="000000"/>
                </a:solidFill>
                <a:effectLst/>
                <a:latin typeface="Arial"/>
                <a:ea typeface="Arial"/>
                <a:cs typeface="Arial"/>
                <a:sym typeface="Arial"/>
              </a:rPr>
              <a:t> up looking like this: the made affirmative statutory instrument map</a:t>
            </a:r>
            <a:endParaRPr dirty="0"/>
          </a:p>
        </p:txBody>
      </p:sp>
    </p:spTree>
    <p:extLst>
      <p:ext uri="{BB962C8B-B14F-4D97-AF65-F5344CB8AC3E}">
        <p14:creationId xmlns:p14="http://schemas.microsoft.com/office/powerpoint/2010/main" val="1415555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And this</a:t>
            </a:r>
            <a:r>
              <a:rPr lang="en-US" sz="1100" b="0" i="0" u="none" strike="noStrike" cap="none" baseline="0" dirty="0" smtClean="0">
                <a:solidFill>
                  <a:srgbClr val="000000"/>
                </a:solidFill>
                <a:effectLst/>
                <a:latin typeface="Arial"/>
                <a:ea typeface="Arial"/>
                <a:cs typeface="Arial"/>
                <a:sym typeface="Arial"/>
              </a:rPr>
              <a:t> is a small part of the made negative procedure as drawn by a machine</a:t>
            </a:r>
            <a:endParaRPr dirty="0"/>
          </a:p>
        </p:txBody>
      </p:sp>
    </p:spTree>
    <p:extLst>
      <p:ext uri="{BB962C8B-B14F-4D97-AF65-F5344CB8AC3E}">
        <p14:creationId xmlns:p14="http://schemas.microsoft.com/office/powerpoint/2010/main" val="726553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 word about user needs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may have noticed that we’ve talked about mapping the domain but not about what users might need from such a 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truth we find that an emphasis on user needs isn’t particularly helpful to our work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concentrating on</a:t>
            </a:r>
            <a:r>
              <a:rPr lang="en-US" sz="1100" b="0" i="0" u="none" strike="noStrike" cap="none" baseline="0" dirty="0" smtClean="0">
                <a:solidFill>
                  <a:srgbClr val="000000"/>
                </a:solidFill>
                <a:effectLst/>
                <a:latin typeface="Arial"/>
                <a:ea typeface="Arial"/>
                <a:cs typeface="Arial"/>
                <a:sym typeface="Arial"/>
              </a:rPr>
              <a:t> describing the domain we don’t lock ourselves into single solutions and new possibilities are emergent from materials</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only do needs differ across user groups but sometimes our users have needs that are diametrically opposed to the needs of others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being the nature of politics</a:t>
            </a:r>
            <a:endParaRPr dirty="0"/>
          </a:p>
        </p:txBody>
      </p:sp>
    </p:spTree>
    <p:extLst>
      <p:ext uri="{BB962C8B-B14F-4D97-AF65-F5344CB8AC3E}">
        <p14:creationId xmlns:p14="http://schemas.microsoft.com/office/powerpoint/2010/main" val="1466848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Procedure is informed by several strata of what one might - perhaps mistakenly - call “rules”</a:t>
            </a:r>
            <a:endParaRPr dirty="0"/>
          </a:p>
        </p:txBody>
      </p:sp>
    </p:spTree>
    <p:extLst>
      <p:ext uri="{BB962C8B-B14F-4D97-AF65-F5344CB8AC3E}">
        <p14:creationId xmlns:p14="http://schemas.microsoft.com/office/powerpoint/2010/main" val="1408332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a picture we stole from Paul Evans - retired Clerk of Committees in the House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wider the bar the greater the coverage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in order to map procedure we need to take account of legislation, standing orders, speaker rulings and precedence - hello Erskine May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we also need to take account of “muddling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Because improvisation is how a lot of things work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Nothing we do to describe procedure to machines precludes information managers from taking what the machine says should be true and doing something different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 put our trust in librarians and domain experts,</a:t>
            </a:r>
            <a:r>
              <a:rPr lang="en-US" baseline="0" dirty="0" smtClean="0"/>
              <a:t> n</a:t>
            </a:r>
            <a:r>
              <a:rPr lang="en-US" dirty="0" smtClean="0"/>
              <a:t>ot machines</a:t>
            </a:r>
            <a:endParaRPr dirty="0"/>
          </a:p>
        </p:txBody>
      </p:sp>
    </p:spTree>
    <p:extLst>
      <p:ext uri="{BB962C8B-B14F-4D97-AF65-F5344CB8AC3E}">
        <p14:creationId xmlns:p14="http://schemas.microsoft.com/office/powerpoint/2010/main" val="1216232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At this point we tend to invoke the </a:t>
            </a:r>
            <a:r>
              <a:rPr lang="en-US" sz="1100" b="0" i="0" u="none" strike="noStrike" cap="none" dirty="0" err="1" smtClean="0">
                <a:solidFill>
                  <a:srgbClr val="000000"/>
                </a:solidFill>
                <a:effectLst/>
                <a:latin typeface="Arial"/>
                <a:ea typeface="Arial"/>
                <a:cs typeface="Arial"/>
                <a:sym typeface="Arial"/>
              </a:rPr>
              <a:t>Cynefin</a:t>
            </a:r>
            <a:r>
              <a:rPr lang="en-US" sz="1100" b="0" i="0" u="none" strike="noStrike" cap="none" dirty="0" smtClean="0">
                <a:solidFill>
                  <a:srgbClr val="000000"/>
                </a:solidFill>
                <a:effectLst/>
                <a:latin typeface="Arial"/>
                <a:ea typeface="Arial"/>
                <a:cs typeface="Arial"/>
                <a:sym typeface="Arial"/>
              </a:rPr>
              <a:t> framework</a:t>
            </a:r>
            <a:endParaRPr dirty="0"/>
          </a:p>
        </p:txBody>
      </p:sp>
    </p:spTree>
    <p:extLst>
      <p:ext uri="{BB962C8B-B14F-4D97-AF65-F5344CB8AC3E}">
        <p14:creationId xmlns:p14="http://schemas.microsoft.com/office/powerpoint/2010/main" val="115308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2018 we were asked to make a publicly available Statutory Instrument tracking service. And we did. This is a talk about how.</a:t>
            </a:r>
            <a:endParaRPr dirty="0"/>
          </a:p>
        </p:txBody>
      </p:sp>
    </p:spTree>
    <p:extLst>
      <p:ext uri="{BB962C8B-B14F-4D97-AF65-F5344CB8AC3E}">
        <p14:creationId xmlns:p14="http://schemas.microsoft.com/office/powerpoint/2010/main" val="3363784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Much software has been written on the assumption that Parliament operates in a complicated space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true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Parliament is a complex adaptive system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”Rules” are malleable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See, for instance, the Speaker’s interpretation of motions to be put forthwith in the Brexit debates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Tightly coupling the implementation of software and data models to defined rulesets makes the software and its resulting information brittle and liable to break under change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whilst the procedure model can be interpreted as conservative on output, it is always liberal on input</a:t>
            </a:r>
            <a:endParaRPr dirty="0"/>
          </a:p>
        </p:txBody>
      </p:sp>
    </p:spTree>
    <p:extLst>
      <p:ext uri="{BB962C8B-B14F-4D97-AF65-F5344CB8AC3E}">
        <p14:creationId xmlns:p14="http://schemas.microsoft.com/office/powerpoint/2010/main" val="884736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668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result of all this is the website that Parliament asked for</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 website that can flex and adapt as Parliament flexes and adapts</a:t>
            </a:r>
            <a:endParaRPr dirty="0"/>
          </a:p>
        </p:txBody>
      </p:sp>
    </p:spTree>
    <p:extLst>
      <p:ext uri="{BB962C8B-B14F-4D97-AF65-F5344CB8AC3E}">
        <p14:creationId xmlns:p14="http://schemas.microsoft.com/office/powerpoint/2010/main" val="76306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by understanding the domain, choosing the right bounded contexts we can do </a:t>
            </a:r>
            <a:r>
              <a:rPr lang="en-US" sz="1100" b="0" i="0" u="none" strike="noStrike" cap="none" dirty="0" smtClean="0">
                <a:solidFill>
                  <a:srgbClr val="000000"/>
                </a:solidFill>
                <a:effectLst/>
                <a:latin typeface="Arial"/>
                <a:ea typeface="Arial"/>
                <a:cs typeface="Arial"/>
                <a:sym typeface="Arial"/>
              </a:rPr>
              <a:t>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took</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the same </a:t>
            </a:r>
            <a:r>
              <a:rPr lang="en-US" sz="1100" b="0" i="0" u="none" strike="noStrike" cap="none" baseline="0" dirty="0" smtClean="0">
                <a:solidFill>
                  <a:srgbClr val="000000"/>
                </a:solidFill>
                <a:effectLst/>
                <a:latin typeface="Arial"/>
                <a:ea typeface="Arial"/>
                <a:cs typeface="Arial"/>
                <a:sym typeface="Arial"/>
              </a:rPr>
              <a:t>model and – with relatively little work - overlaid a map of the procedure for treaties laid under the Constitutional Reform and Governance Act</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And with almost no work made a website and a library of queries for treaty procedure too</a:t>
            </a: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3992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Regardless of the procedure map, the model </a:t>
            </a:r>
            <a:r>
              <a:rPr lang="en-US" sz="1100" b="0" i="0" u="none" strike="noStrike" cap="none" dirty="0" smtClean="0">
                <a:solidFill>
                  <a:srgbClr val="000000"/>
                </a:solidFill>
                <a:effectLst/>
                <a:latin typeface="Arial"/>
                <a:ea typeface="Arial"/>
                <a:cs typeface="Arial"/>
                <a:sym typeface="Arial"/>
              </a:rPr>
              <a:t>is capable of being parsed by machines to determine - from what has happened - what should happen and may happen and should not happen next</a:t>
            </a:r>
            <a:endParaRPr dirty="0"/>
          </a:p>
        </p:txBody>
      </p:sp>
    </p:spTree>
    <p:extLst>
      <p:ext uri="{BB962C8B-B14F-4D97-AF65-F5344CB8AC3E}">
        <p14:creationId xmlns:p14="http://schemas.microsoft.com/office/powerpoint/2010/main" val="1876091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knowledge required to describe this light cone is encoded in the procedure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parsed data alongside the identification of “intervention” steps to signal to Members - and to lobbyists, journalists and civil society - when points of intervention become possible</a:t>
            </a:r>
            <a:endParaRPr dirty="0"/>
          </a:p>
        </p:txBody>
      </p:sp>
    </p:spTree>
    <p:extLst>
      <p:ext uri="{BB962C8B-B14F-4D97-AF65-F5344CB8AC3E}">
        <p14:creationId xmlns:p14="http://schemas.microsoft.com/office/powerpoint/2010/main" val="867889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if you’re a researcher, we now 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When did X and Y both happen when Z didn’t</a:t>
            </a:r>
          </a:p>
          <a:p>
            <a:pPr marL="0" lvl="0" indent="0" algn="l" rtl="0">
              <a:spcBef>
                <a:spcPts val="0"/>
              </a:spcBef>
              <a:spcAft>
                <a:spcPts val="0"/>
              </a:spcAft>
              <a:buNone/>
            </a:pPr>
            <a:endParaRPr lang="en-US" dirty="0" smtClean="0"/>
          </a:p>
        </p:txBody>
      </p:sp>
    </p:spTree>
    <p:extLst>
      <p:ext uri="{BB962C8B-B14F-4D97-AF65-F5344CB8AC3E}">
        <p14:creationId xmlns:p14="http://schemas.microsoft.com/office/powerpoint/2010/main" val="1452534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to look for patterns across</a:t>
            </a:r>
            <a:r>
              <a:rPr lang="en-US" baseline="0" dirty="0" smtClean="0"/>
              <a:t> </a:t>
            </a:r>
            <a:r>
              <a:rPr lang="en-US" dirty="0" smtClean="0"/>
              <a:t>sessions worth of 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Questions like: which department laid the most SIs in the 2017-19 session? </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HT Phil Gorman in the Commons Library</a:t>
            </a:r>
            <a:endParaRPr lang="en-US" dirty="0" smtClean="0">
              <a:solidFill>
                <a:schemeClr val="dk1"/>
              </a:solidFill>
            </a:endParaRP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This is available online allowing you to hover over each dot and see the name of the instrument and the exact number of days</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More importantly, it is repeatable</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The instrument that took the longest time is the Crime and Courts Act 2013 (Commencement No. 18) Order 2018, at 253 days.</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And the shortest: European Union (Withdrawal) Act 2018 (Exit Day) (Amendment) Regulations 2019, with two days between laying and approval.</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https://mognar.github.io/parly-data/draftaffirm.html</a:t>
            </a:r>
            <a:r>
              <a:rPr lang="en-US" dirty="0" smtClean="0">
                <a:solidFill>
                  <a:schemeClr val="dk1"/>
                </a:solidFill>
              </a:rPr>
              <a:t> - you can hover over the points and see the name of the instrument and the exact number of days between laying and approval.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31626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can build new services on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Nobody asked for twitter bots for SIs and treaties before Parliament but a couple of hours work and we now have 237 people following avidly</a:t>
            </a:r>
            <a:endParaRPr lang="en-US" dirty="0"/>
          </a:p>
        </p:txBody>
      </p:sp>
    </p:spTree>
    <p:extLst>
      <p:ext uri="{BB962C8B-B14F-4D97-AF65-F5344CB8AC3E}">
        <p14:creationId xmlns:p14="http://schemas.microsoft.com/office/powerpoint/2010/main" val="1614923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Understanding the domain - given the number of people with slightly different views - is not quick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Possibilities emerge when you take the time and trouble to understand the domain and care about it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often</a:t>
            </a:r>
            <a:r>
              <a:rPr lang="en-US" sz="1100" b="0" i="0" u="none" strike="noStrike" cap="none" baseline="0" dirty="0" smtClean="0">
                <a:solidFill>
                  <a:srgbClr val="000000"/>
                </a:solidFill>
                <a:effectLst/>
                <a:latin typeface="Arial"/>
                <a:ea typeface="Arial"/>
                <a:cs typeface="Arial"/>
                <a:sym typeface="Arial"/>
              </a:rPr>
              <a:t> ask ourselves – if Erskine May had had a computer – what would he have done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smtClean="0"/>
              <a:t>We think possibly…</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If he’d had a computer, 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And built a precedence engine out of data</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Thank you</a:t>
            </a:r>
            <a:endParaRPr lang="en-US" dirty="0"/>
          </a:p>
        </p:txBody>
      </p:sp>
    </p:spTree>
    <p:extLst>
      <p:ext uri="{BB962C8B-B14F-4D97-AF65-F5344CB8AC3E}">
        <p14:creationId xmlns:p14="http://schemas.microsoft.com/office/powerpoint/2010/main" val="149594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First a little background on statutory instruments</a:t>
            </a:r>
            <a:endParaRPr dirty="0"/>
          </a:p>
        </p:txBody>
      </p:sp>
    </p:spTree>
    <p:extLst>
      <p:ext uri="{BB962C8B-B14F-4D97-AF65-F5344CB8AC3E}">
        <p14:creationId xmlns:p14="http://schemas.microsoft.com/office/powerpoint/2010/main" val="96967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Acts delegate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 minister may choose to exercise that power by means of delegated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If they do, they have certain duties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of those duties are towards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some of those duties result in business according to parliamentary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the UK, statutory instruments are the most common form of delegated legislation</a:t>
            </a:r>
            <a:endParaRPr dirty="0"/>
          </a:p>
        </p:txBody>
      </p:sp>
    </p:spTree>
    <p:extLst>
      <p:ext uri="{BB962C8B-B14F-4D97-AF65-F5344CB8AC3E}">
        <p14:creationId xmlns:p14="http://schemas.microsoft.com/office/powerpoint/2010/main" val="92698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smtClean="0"/>
              <a:t>Most of </a:t>
            </a:r>
            <a:r>
              <a:rPr lang="nl-NL" dirty="0" err="1" smtClean="0"/>
              <a:t>the</a:t>
            </a:r>
            <a:r>
              <a:rPr lang="nl-NL" dirty="0" smtClean="0"/>
              <a:t> </a:t>
            </a:r>
            <a:r>
              <a:rPr lang="nl-NL" dirty="0" err="1" smtClean="0"/>
              <a:t>Brexit</a:t>
            </a:r>
            <a:r>
              <a:rPr lang="nl-NL" dirty="0" smtClean="0"/>
              <a:t> </a:t>
            </a:r>
            <a:r>
              <a:rPr lang="nl-NL" dirty="0" err="1" smtClean="0"/>
              <a:t>legislation</a:t>
            </a:r>
            <a:r>
              <a:rPr lang="nl-NL" dirty="0" smtClean="0"/>
              <a:t> was in </a:t>
            </a:r>
            <a:r>
              <a:rPr lang="nl-NL" dirty="0" err="1" smtClean="0"/>
              <a:t>the</a:t>
            </a:r>
            <a:r>
              <a:rPr lang="nl-NL" dirty="0" smtClean="0"/>
              <a:t> form of </a:t>
            </a:r>
            <a:r>
              <a:rPr lang="nl-NL" dirty="0" err="1" smtClean="0"/>
              <a:t>statutory</a:t>
            </a:r>
            <a:r>
              <a:rPr lang="nl-NL" dirty="0" smtClean="0"/>
              <a:t> </a:t>
            </a:r>
            <a:r>
              <a:rPr lang="nl-NL" dirty="0" err="1" smtClean="0"/>
              <a:t>instruments</a:t>
            </a:r>
            <a:endParaRPr lang="nl-NL" dirty="0" smtClean="0"/>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So</a:t>
            </a:r>
            <a:r>
              <a:rPr lang="nl-NL" dirty="0" smtClean="0"/>
              <a:t> </a:t>
            </a:r>
            <a:r>
              <a:rPr lang="nl-NL" dirty="0" err="1" smtClean="0"/>
              <a:t>there</a:t>
            </a:r>
            <a:r>
              <a:rPr lang="nl-NL" dirty="0" smtClean="0"/>
              <a:t> was </a:t>
            </a:r>
            <a:r>
              <a:rPr lang="nl-NL" dirty="0" err="1" smtClean="0"/>
              <a:t>obviously</a:t>
            </a:r>
            <a:r>
              <a:rPr lang="nl-NL" dirty="0" smtClean="0"/>
              <a:t> </a:t>
            </a:r>
            <a:r>
              <a:rPr lang="nl-NL" dirty="0" err="1" smtClean="0"/>
              <a:t>some</a:t>
            </a:r>
            <a:r>
              <a:rPr lang="nl-NL" dirty="0" smtClean="0"/>
              <a:t> </a:t>
            </a:r>
            <a:r>
              <a:rPr lang="nl-NL" dirty="0" err="1" smtClean="0"/>
              <a:t>urgency</a:t>
            </a:r>
            <a:endParaRPr lang="nl-NL" dirty="0" smtClean="0"/>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Since</a:t>
            </a:r>
            <a:r>
              <a:rPr lang="nl-NL" dirty="0" smtClean="0"/>
              <a:t> </a:t>
            </a:r>
            <a:r>
              <a:rPr lang="nl-NL" dirty="0" err="1" smtClean="0"/>
              <a:t>Brexit</a:t>
            </a:r>
            <a:r>
              <a:rPr lang="nl-NL" dirty="0" smtClean="0"/>
              <a:t> </a:t>
            </a:r>
            <a:r>
              <a:rPr lang="nl-NL" dirty="0" err="1" smtClean="0"/>
              <a:t>we’ve</a:t>
            </a:r>
            <a:r>
              <a:rPr lang="nl-NL" dirty="0" smtClean="0"/>
              <a:t> had </a:t>
            </a:r>
            <a:r>
              <a:rPr lang="nl-NL" dirty="0" err="1" smtClean="0"/>
              <a:t>the</a:t>
            </a:r>
            <a:r>
              <a:rPr lang="nl-NL" dirty="0" smtClean="0"/>
              <a:t> </a:t>
            </a:r>
            <a:r>
              <a:rPr lang="nl-NL" dirty="0" err="1" smtClean="0"/>
              <a:t>pandemic</a:t>
            </a:r>
            <a:endParaRPr lang="nl-NL" dirty="0" smtClean="0"/>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Again</a:t>
            </a:r>
            <a:r>
              <a:rPr lang="nl-NL" dirty="0" smtClean="0"/>
              <a:t> </a:t>
            </a:r>
            <a:r>
              <a:rPr lang="nl-NL" dirty="0" err="1" smtClean="0"/>
              <a:t>the</a:t>
            </a:r>
            <a:r>
              <a:rPr lang="nl-NL" dirty="0" smtClean="0"/>
              <a:t> </a:t>
            </a:r>
            <a:r>
              <a:rPr lang="nl-NL" dirty="0" err="1" smtClean="0"/>
              <a:t>use</a:t>
            </a:r>
            <a:r>
              <a:rPr lang="nl-NL" dirty="0" smtClean="0"/>
              <a:t> of </a:t>
            </a:r>
            <a:r>
              <a:rPr lang="nl-NL" dirty="0" err="1" smtClean="0"/>
              <a:t>SIs</a:t>
            </a:r>
            <a:r>
              <a:rPr lang="nl-NL" dirty="0" smtClean="0"/>
              <a:t> </a:t>
            </a:r>
            <a:r>
              <a:rPr lang="nl-NL" dirty="0" err="1" smtClean="0"/>
              <a:t>to</a:t>
            </a:r>
            <a:r>
              <a:rPr lang="nl-NL" dirty="0" smtClean="0"/>
              <a:t> </a:t>
            </a:r>
            <a:r>
              <a:rPr lang="nl-NL" dirty="0" err="1" smtClean="0"/>
              <a:t>bring</a:t>
            </a:r>
            <a:r>
              <a:rPr lang="nl-NL" dirty="0" smtClean="0"/>
              <a:t> in </a:t>
            </a:r>
            <a:r>
              <a:rPr lang="nl-NL" dirty="0" err="1" smtClean="0"/>
              <a:t>emergency</a:t>
            </a:r>
            <a:r>
              <a:rPr lang="nl-NL" dirty="0" smtClean="0"/>
              <a:t> </a:t>
            </a:r>
            <a:r>
              <a:rPr lang="nl-NL" dirty="0" err="1" smtClean="0"/>
              <a:t>legislation</a:t>
            </a:r>
            <a:r>
              <a:rPr lang="nl-NL" dirty="0" smtClean="0"/>
              <a:t> has been </a:t>
            </a:r>
            <a:r>
              <a:rPr lang="nl-NL" dirty="0" err="1" smtClean="0"/>
              <a:t>marked</a:t>
            </a:r>
            <a:endParaRPr dirty="0"/>
          </a:p>
        </p:txBody>
      </p:sp>
    </p:spTree>
    <p:extLst>
      <p:ext uri="{BB962C8B-B14F-4D97-AF65-F5344CB8AC3E}">
        <p14:creationId xmlns:p14="http://schemas.microsoft.com/office/powerpoint/2010/main" val="201494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problem we were trying to solve was how to reconcile disjointed information produced by individual offices</a:t>
            </a:r>
            <a:endParaRPr dirty="0"/>
          </a:p>
        </p:txBody>
      </p:sp>
    </p:spTree>
    <p:extLst>
      <p:ext uri="{BB962C8B-B14F-4D97-AF65-F5344CB8AC3E}">
        <p14:creationId xmlns:p14="http://schemas.microsoft.com/office/powerpoint/2010/main" val="98104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Almost all offices in both Houses touch on SI procedure: both Journal Offices, both Table Offices and assorted committees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information produced by these offices is disjointed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track an SI one needs to know when 3 different committees typically meet, when they publish reports, where they publish reports and how to interpret those reports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Plus a dozen other forms of publication from Hansard to Early Day Motions to division records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People outside found it impossible to track the journey of an SI through Parliament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Even Members of Parliament may have struggled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Those Members who were also members of Delegated Legislation Committees were - pre pandemic - informed of this via a poster in the tea rooms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researchers in the library found it difficult to impossible to answer enquiries on SIs</a:t>
            </a:r>
            <a:endParaRPr dirty="0"/>
          </a:p>
        </p:txBody>
      </p:sp>
    </p:spTree>
    <p:extLst>
      <p:ext uri="{BB962C8B-B14F-4D97-AF65-F5344CB8AC3E}">
        <p14:creationId xmlns:p14="http://schemas.microsoft.com/office/powerpoint/2010/main" val="1279996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work with colleagues to help them establish best practice for managing information</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it is often no-one’s job</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cannot change people’s jobs or employ new people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cannot machine learn your way to well managed information</a:t>
            </a:r>
            <a:endParaRPr dirty="0"/>
          </a:p>
        </p:txBody>
      </p:sp>
    </p:spTree>
    <p:extLst>
      <p:ext uri="{BB962C8B-B14F-4D97-AF65-F5344CB8AC3E}">
        <p14:creationId xmlns:p14="http://schemas.microsoft.com/office/powerpoint/2010/main" val="116714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4CC965-E35C-423F-8CB7-A89D89824E9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xmlns="" id="{7D91BCED-3F76-4A6F-9DBD-810B57998E7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xmlns="" id="{F6B9014A-CEBE-492C-A508-3D43F5EA9304}"/>
              </a:ext>
            </a:extLst>
          </p:cNvPr>
          <p:cNvSpPr>
            <a:spLocks noGrp="1"/>
          </p:cNvSpPr>
          <p:nvPr>
            <p:ph type="dt" sz="half" idx="10"/>
          </p:nvPr>
        </p:nvSpPr>
        <p:spPr/>
        <p:txBody>
          <a:bodyPr/>
          <a:lstStyle/>
          <a:p>
            <a:fld id="{C755E4E1-FD84-42F9-BA16-8C4B3D697DB0}" type="datetime1">
              <a:rPr lang="en-CA" smtClean="0"/>
              <a:t>2021-09-22</a:t>
            </a:fld>
            <a:endParaRPr lang="en-CA" dirty="0"/>
          </a:p>
        </p:txBody>
      </p:sp>
      <p:sp>
        <p:nvSpPr>
          <p:cNvPr id="5" name="Footer Placeholder 4">
            <a:extLst>
              <a:ext uri="{FF2B5EF4-FFF2-40B4-BE49-F238E27FC236}">
                <a16:creationId xmlns:a16="http://schemas.microsoft.com/office/drawing/2014/main" xmlns="" id="{91CE5F61-6DF2-46C6-8D60-53A3A4DD9E1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C34CE590-F3DC-4D4A-946C-4BE9905956B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114574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E955FA-0E6D-4844-B56B-4C5B53EA0F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017BFD7C-3D6E-483E-AB57-EFA6EF661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757B12A8-B4D4-461C-A456-1CFBB72CA9C6}"/>
              </a:ext>
            </a:extLst>
          </p:cNvPr>
          <p:cNvSpPr>
            <a:spLocks noGrp="1"/>
          </p:cNvSpPr>
          <p:nvPr>
            <p:ph type="dt" sz="half" idx="10"/>
          </p:nvPr>
        </p:nvSpPr>
        <p:spPr/>
        <p:txBody>
          <a:bodyPr/>
          <a:lstStyle/>
          <a:p>
            <a:fld id="{62A1675E-3C1C-4CEF-846B-D0EB7EF6C4AD}" type="datetime1">
              <a:rPr lang="en-CA" smtClean="0"/>
              <a:t>2021-09-22</a:t>
            </a:fld>
            <a:endParaRPr lang="en-CA" dirty="0"/>
          </a:p>
        </p:txBody>
      </p:sp>
      <p:sp>
        <p:nvSpPr>
          <p:cNvPr id="5" name="Footer Placeholder 4">
            <a:extLst>
              <a:ext uri="{FF2B5EF4-FFF2-40B4-BE49-F238E27FC236}">
                <a16:creationId xmlns:a16="http://schemas.microsoft.com/office/drawing/2014/main" xmlns="" id="{CA867E4D-E86C-45E5-A7A7-66685FEE1EC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06C894C2-8F74-4D4B-8CC6-2CBC84588002}"/>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154261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C87BC-2D82-499B-A060-B8EB44A5A77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xmlns="" id="{CE11F42B-8812-4E14-A05F-9FB91897EEA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8231FDB-AFD8-4CCD-A128-2431A451C30F}"/>
              </a:ext>
            </a:extLst>
          </p:cNvPr>
          <p:cNvSpPr>
            <a:spLocks noGrp="1"/>
          </p:cNvSpPr>
          <p:nvPr>
            <p:ph type="dt" sz="half" idx="10"/>
          </p:nvPr>
        </p:nvSpPr>
        <p:spPr/>
        <p:txBody>
          <a:bodyPr/>
          <a:lstStyle/>
          <a:p>
            <a:fld id="{FBE3F8F2-A197-4500-9F34-ECDBAC5E9CF3}" type="datetime1">
              <a:rPr lang="en-CA" smtClean="0"/>
              <a:t>2021-09-22</a:t>
            </a:fld>
            <a:endParaRPr lang="en-CA" dirty="0"/>
          </a:p>
        </p:txBody>
      </p:sp>
      <p:sp>
        <p:nvSpPr>
          <p:cNvPr id="5" name="Footer Placeholder 4">
            <a:extLst>
              <a:ext uri="{FF2B5EF4-FFF2-40B4-BE49-F238E27FC236}">
                <a16:creationId xmlns:a16="http://schemas.microsoft.com/office/drawing/2014/main" xmlns="" id="{31F2B080-5372-4530-8C0D-7881C36B2D0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013D790D-90A0-4E01-9A40-6EA00B09224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655450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34BD0A-4C68-4D24-B2AF-96DCCE17EF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F96BEF72-6036-466A-ABA2-B76CB97A43C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xmlns="" id="{3C2C2910-5AA1-4359-9ADD-D9D725EBC95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xmlns="" id="{49F33CE4-D6DF-4BF6-B7C6-199A302CA84B}"/>
              </a:ext>
            </a:extLst>
          </p:cNvPr>
          <p:cNvSpPr>
            <a:spLocks noGrp="1"/>
          </p:cNvSpPr>
          <p:nvPr>
            <p:ph type="dt" sz="half" idx="10"/>
          </p:nvPr>
        </p:nvSpPr>
        <p:spPr/>
        <p:txBody>
          <a:bodyPr/>
          <a:lstStyle/>
          <a:p>
            <a:fld id="{D37A45A8-CC50-4048-9A8D-6EEBA007AA7D}" type="datetime1">
              <a:rPr lang="en-CA" smtClean="0"/>
              <a:t>2021-09-22</a:t>
            </a:fld>
            <a:endParaRPr lang="en-CA" dirty="0"/>
          </a:p>
        </p:txBody>
      </p:sp>
      <p:sp>
        <p:nvSpPr>
          <p:cNvPr id="6" name="Footer Placeholder 5">
            <a:extLst>
              <a:ext uri="{FF2B5EF4-FFF2-40B4-BE49-F238E27FC236}">
                <a16:creationId xmlns:a16="http://schemas.microsoft.com/office/drawing/2014/main" xmlns="" id="{B4C6348F-1866-4F53-8608-E9B4CA50314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9B143483-9712-4C50-8D7D-5A4A9049BB2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5257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F46420-C55A-496F-8AF4-AC1E3D96478B}"/>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AFD8EB88-5D3F-476C-B4F0-F0C35525F27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EB241BA-B17E-4C3E-BF75-E43A67A5C1B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xmlns="" id="{396C1782-5FBA-4F93-8B8A-1392AD79D49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49B524E-F5B7-4926-B35A-0FA56F0F4B6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xmlns="" id="{A544A900-C19F-45A5-87A0-26D3D5740019}"/>
              </a:ext>
            </a:extLst>
          </p:cNvPr>
          <p:cNvSpPr>
            <a:spLocks noGrp="1"/>
          </p:cNvSpPr>
          <p:nvPr>
            <p:ph type="dt" sz="half" idx="10"/>
          </p:nvPr>
        </p:nvSpPr>
        <p:spPr/>
        <p:txBody>
          <a:bodyPr/>
          <a:lstStyle/>
          <a:p>
            <a:fld id="{87FED4C4-9377-4539-BAF0-0356074DEB73}" type="datetime1">
              <a:rPr lang="en-CA" smtClean="0"/>
              <a:t>2021-09-22</a:t>
            </a:fld>
            <a:endParaRPr lang="en-CA" dirty="0"/>
          </a:p>
        </p:txBody>
      </p:sp>
      <p:sp>
        <p:nvSpPr>
          <p:cNvPr id="8" name="Footer Placeholder 7">
            <a:extLst>
              <a:ext uri="{FF2B5EF4-FFF2-40B4-BE49-F238E27FC236}">
                <a16:creationId xmlns:a16="http://schemas.microsoft.com/office/drawing/2014/main" xmlns="" id="{0B0A14FF-5223-42FF-BD4C-0262FF95D6FA}"/>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xmlns="" id="{0E46314C-6A42-41B9-A62C-C26A3C2441D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711144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D00E9-2E6F-461D-84AB-07B9770BB18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xmlns="" id="{E8893B00-1BDB-467F-A439-6829DA36E8E0}"/>
              </a:ext>
            </a:extLst>
          </p:cNvPr>
          <p:cNvSpPr>
            <a:spLocks noGrp="1"/>
          </p:cNvSpPr>
          <p:nvPr>
            <p:ph type="dt" sz="half" idx="10"/>
          </p:nvPr>
        </p:nvSpPr>
        <p:spPr/>
        <p:txBody>
          <a:bodyPr/>
          <a:lstStyle/>
          <a:p>
            <a:fld id="{96B632B3-5BD5-44FC-B958-14CE541665E8}" type="datetime1">
              <a:rPr lang="en-CA" smtClean="0"/>
              <a:t>2021-09-22</a:t>
            </a:fld>
            <a:endParaRPr lang="en-CA" dirty="0"/>
          </a:p>
        </p:txBody>
      </p:sp>
      <p:sp>
        <p:nvSpPr>
          <p:cNvPr id="4" name="Footer Placeholder 3">
            <a:extLst>
              <a:ext uri="{FF2B5EF4-FFF2-40B4-BE49-F238E27FC236}">
                <a16:creationId xmlns:a16="http://schemas.microsoft.com/office/drawing/2014/main" xmlns="" id="{9D40C5A3-7607-4246-B319-954A8602933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xmlns="" id="{8F08A5D3-D5A1-4EC2-8D85-5A5CE2EF11C9}"/>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90704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AADBCAB-6AB4-4EB9-ACC2-23CFAADD44BD}"/>
              </a:ext>
            </a:extLst>
          </p:cNvPr>
          <p:cNvSpPr>
            <a:spLocks noGrp="1"/>
          </p:cNvSpPr>
          <p:nvPr>
            <p:ph type="dt" sz="half" idx="10"/>
          </p:nvPr>
        </p:nvSpPr>
        <p:spPr/>
        <p:txBody>
          <a:bodyPr/>
          <a:lstStyle/>
          <a:p>
            <a:fld id="{2337CD74-2335-43F7-A5B5-A982074D3AB2}" type="datetime1">
              <a:rPr lang="en-CA" smtClean="0"/>
              <a:t>2021-09-22</a:t>
            </a:fld>
            <a:endParaRPr lang="en-CA" dirty="0"/>
          </a:p>
        </p:txBody>
      </p:sp>
      <p:sp>
        <p:nvSpPr>
          <p:cNvPr id="3" name="Footer Placeholder 2">
            <a:extLst>
              <a:ext uri="{FF2B5EF4-FFF2-40B4-BE49-F238E27FC236}">
                <a16:creationId xmlns:a16="http://schemas.microsoft.com/office/drawing/2014/main" xmlns="" id="{F355A131-847C-4797-9B34-2F044AED173A}"/>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xmlns="" id="{2BA07403-4CA9-4F40-9D85-8DBFDBB52A04}"/>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79567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AB4D9F-D42D-4109-886D-98CD1371ED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F61F7586-5761-41B3-859B-74A2CF9EB96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xmlns="" id="{1C66D858-88E4-4A83-B3FE-D1C8B0E0D1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900263AC-16E1-406E-9A6C-AD2F866E0480}"/>
              </a:ext>
            </a:extLst>
          </p:cNvPr>
          <p:cNvSpPr>
            <a:spLocks noGrp="1"/>
          </p:cNvSpPr>
          <p:nvPr>
            <p:ph type="dt" sz="half" idx="10"/>
          </p:nvPr>
        </p:nvSpPr>
        <p:spPr/>
        <p:txBody>
          <a:bodyPr/>
          <a:lstStyle/>
          <a:p>
            <a:fld id="{AE2982E8-A8ED-42CC-8B52-AFCFAA5F5382}" type="datetime1">
              <a:rPr lang="en-CA" smtClean="0"/>
              <a:t>2021-09-22</a:t>
            </a:fld>
            <a:endParaRPr lang="en-CA" dirty="0"/>
          </a:p>
        </p:txBody>
      </p:sp>
      <p:sp>
        <p:nvSpPr>
          <p:cNvPr id="6" name="Footer Placeholder 5">
            <a:extLst>
              <a:ext uri="{FF2B5EF4-FFF2-40B4-BE49-F238E27FC236}">
                <a16:creationId xmlns:a16="http://schemas.microsoft.com/office/drawing/2014/main" xmlns="" id="{9E1C4B44-3593-4CC1-ADA1-1B540BBAB450}"/>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3185724A-ED32-479E-8A8E-9DF69EEBF85C}"/>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1017792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93728-0F46-4E9D-956A-AB851F91ADD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xmlns="" id="{E4F0E367-8CCB-4384-B598-936DB99E591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dirty="0"/>
          </a:p>
        </p:txBody>
      </p:sp>
      <p:sp>
        <p:nvSpPr>
          <p:cNvPr id="4" name="Text Placeholder 3">
            <a:extLst>
              <a:ext uri="{FF2B5EF4-FFF2-40B4-BE49-F238E27FC236}">
                <a16:creationId xmlns:a16="http://schemas.microsoft.com/office/drawing/2014/main" xmlns="" id="{A373C494-5784-4A60-9069-9EDD60DFFAF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EF02BC40-8165-4A28-993F-1ED7609ACE29}"/>
              </a:ext>
            </a:extLst>
          </p:cNvPr>
          <p:cNvSpPr>
            <a:spLocks noGrp="1"/>
          </p:cNvSpPr>
          <p:nvPr>
            <p:ph type="dt" sz="half" idx="10"/>
          </p:nvPr>
        </p:nvSpPr>
        <p:spPr/>
        <p:txBody>
          <a:bodyPr/>
          <a:lstStyle/>
          <a:p>
            <a:fld id="{ABF794EF-A458-4A7B-A708-BD5E6CAF94B4}" type="datetime1">
              <a:rPr lang="en-CA" smtClean="0"/>
              <a:t>2021-09-22</a:t>
            </a:fld>
            <a:endParaRPr lang="en-CA" dirty="0"/>
          </a:p>
        </p:txBody>
      </p:sp>
      <p:sp>
        <p:nvSpPr>
          <p:cNvPr id="6" name="Footer Placeholder 5">
            <a:extLst>
              <a:ext uri="{FF2B5EF4-FFF2-40B4-BE49-F238E27FC236}">
                <a16:creationId xmlns:a16="http://schemas.microsoft.com/office/drawing/2014/main" xmlns="" id="{BAF72BE6-5C8B-4103-A342-BB07F8C4A96E}"/>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78449F61-7B64-4DBC-A6DB-BB65D836C8EA}"/>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727819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D8405-A403-423E-9445-5544A58E06E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9E320B7A-2AAA-498C-951B-594A3E8FDA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8CA60C5D-4A07-49CA-9BB1-F9D860B6B542}"/>
              </a:ext>
            </a:extLst>
          </p:cNvPr>
          <p:cNvSpPr>
            <a:spLocks noGrp="1"/>
          </p:cNvSpPr>
          <p:nvPr>
            <p:ph type="dt" sz="half" idx="10"/>
          </p:nvPr>
        </p:nvSpPr>
        <p:spPr/>
        <p:txBody>
          <a:bodyPr/>
          <a:lstStyle/>
          <a:p>
            <a:fld id="{6CD59E6B-3CED-4A20-B30B-B88211F2AEA3}" type="datetime1">
              <a:rPr lang="en-CA" smtClean="0"/>
              <a:t>2021-09-22</a:t>
            </a:fld>
            <a:endParaRPr lang="en-CA" dirty="0"/>
          </a:p>
        </p:txBody>
      </p:sp>
      <p:sp>
        <p:nvSpPr>
          <p:cNvPr id="5" name="Footer Placeholder 4">
            <a:extLst>
              <a:ext uri="{FF2B5EF4-FFF2-40B4-BE49-F238E27FC236}">
                <a16:creationId xmlns:a16="http://schemas.microsoft.com/office/drawing/2014/main" xmlns="" id="{4B0C4D7A-1698-454A-B193-A3498BDDF17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693BC450-4574-43BB-BC52-97316381957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99002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BE59B24-F3B1-44E0-980D-F6EEC736D9A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DF28D07C-867F-4DA7-898B-44B1277D956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69BF6538-EC9C-416F-9069-593026358C63}"/>
              </a:ext>
            </a:extLst>
          </p:cNvPr>
          <p:cNvSpPr>
            <a:spLocks noGrp="1"/>
          </p:cNvSpPr>
          <p:nvPr>
            <p:ph type="dt" sz="half" idx="10"/>
          </p:nvPr>
        </p:nvSpPr>
        <p:spPr/>
        <p:txBody>
          <a:bodyPr/>
          <a:lstStyle/>
          <a:p>
            <a:fld id="{AA4F42EC-C588-4309-A06C-08D0A85FF369}" type="datetime1">
              <a:rPr lang="en-CA" smtClean="0"/>
              <a:t>2021-09-22</a:t>
            </a:fld>
            <a:endParaRPr lang="en-CA" dirty="0"/>
          </a:p>
        </p:txBody>
      </p:sp>
      <p:sp>
        <p:nvSpPr>
          <p:cNvPr id="5" name="Footer Placeholder 4">
            <a:extLst>
              <a:ext uri="{FF2B5EF4-FFF2-40B4-BE49-F238E27FC236}">
                <a16:creationId xmlns:a16="http://schemas.microsoft.com/office/drawing/2014/main" xmlns="" id="{3BC23CCE-CC6E-4141-82A1-5086E39539BB}"/>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5E555982-14CF-4894-8DEF-0B7754FB9EDC}"/>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20494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Title Slide Standard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userDrawn="1">
            <p:ph type="ctrTitle" hasCustomPrompt="1"/>
          </p:nvPr>
        </p:nvSpPr>
        <p:spPr>
          <a:xfrm>
            <a:off x="1028700" y="2133726"/>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userDrawn="1">
            <p:ph type="subTitle" idx="1" hasCustomPrompt="1"/>
          </p:nvPr>
        </p:nvSpPr>
        <p:spPr>
          <a:xfrm>
            <a:off x="1028700" y="3579876"/>
            <a:ext cx="6781800" cy="300083"/>
          </a:xfrm>
        </p:spPr>
        <p:txBody>
          <a:bodyPr tIns="0" bIns="0" anchor="t" anchorCtr="0">
            <a:spAutoFit/>
          </a:bodyPr>
          <a:lstStyle>
            <a:lvl1pPr marL="0" indent="0" algn="l">
              <a:buNone/>
              <a:defRPr sz="1950" b="1"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Name</a:t>
            </a:r>
          </a:p>
        </p:txBody>
      </p:sp>
      <p:sp>
        <p:nvSpPr>
          <p:cNvPr id="11" name="Text Placeholder 10"/>
          <p:cNvSpPr>
            <a:spLocks noGrp="1"/>
          </p:cNvSpPr>
          <p:nvPr userDrawn="1">
            <p:ph type="body" sz="quarter" idx="10" hasCustomPrompt="1"/>
          </p:nvPr>
        </p:nvSpPr>
        <p:spPr>
          <a:xfrm>
            <a:off x="1065276" y="4457700"/>
            <a:ext cx="1426801" cy="323165"/>
          </a:xfrm>
          <a:solidFill>
            <a:schemeClr val="accent1"/>
          </a:solidFill>
        </p:spPr>
        <p:txBody>
          <a:bodyPr wrap="none">
            <a:spAutoFit/>
          </a:bodyPr>
          <a:lstStyle>
            <a:lvl1pPr marL="0" indent="0">
              <a:buNone/>
              <a:defRPr sz="1500" baseline="0">
                <a:solidFill>
                  <a:schemeClr val="bg1"/>
                </a:solidFill>
                <a:latin typeface="+mn-lt"/>
              </a:defRPr>
            </a:lvl1pPr>
          </a:lstStyle>
          <a:p>
            <a:pPr lvl="0"/>
            <a:r>
              <a:rPr lang="en-US" dirty="0"/>
              <a:t>Month ##, ####</a:t>
            </a:r>
          </a:p>
        </p:txBody>
      </p:sp>
      <p:sp>
        <p:nvSpPr>
          <p:cNvPr id="7" name="Text Placeholder 6"/>
          <p:cNvSpPr>
            <a:spLocks noGrp="1"/>
          </p:cNvSpPr>
          <p:nvPr userDrawn="1">
            <p:ph type="body" sz="quarter" idx="11" hasCustomPrompt="1"/>
          </p:nvPr>
        </p:nvSpPr>
        <p:spPr>
          <a:xfrm>
            <a:off x="1028700" y="3888486"/>
            <a:ext cx="6781800" cy="276999"/>
          </a:xfrm>
        </p:spPr>
        <p:txBody>
          <a:bodyPr tIns="0" bIns="0">
            <a:spAutoFit/>
          </a:bodyPr>
          <a:lstStyle>
            <a:lvl1pPr marL="0" indent="0">
              <a:buNone/>
              <a:defRPr sz="18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Tree>
    <p:extLst>
      <p:ext uri="{BB962C8B-B14F-4D97-AF65-F5344CB8AC3E}">
        <p14:creationId xmlns:p14="http://schemas.microsoft.com/office/powerpoint/2010/main" val="3943308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Title Slide Multiple Presenters ">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2" cy="5143500"/>
          </a:xfrm>
          <a:prstGeom prst="rect">
            <a:avLst/>
          </a:prstGeom>
        </p:spPr>
      </p:pic>
      <p:sp>
        <p:nvSpPr>
          <p:cNvPr id="2" name="Title 1"/>
          <p:cNvSpPr>
            <a:spLocks noGrp="1"/>
          </p:cNvSpPr>
          <p:nvPr userDrawn="1">
            <p:ph type="ctrTitle" hasCustomPrompt="1"/>
          </p:nvPr>
        </p:nvSpPr>
        <p:spPr>
          <a:xfrm>
            <a:off x="1028700" y="2000250"/>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userDrawn="1">
            <p:ph type="subTitle" idx="1" hasCustomPrompt="1"/>
          </p:nvPr>
        </p:nvSpPr>
        <p:spPr>
          <a:xfrm>
            <a:off x="1028700" y="3359782"/>
            <a:ext cx="2285999" cy="253916"/>
          </a:xfrm>
        </p:spPr>
        <p:txBody>
          <a:bodyPr wrap="square" tIns="0" bIns="0" anchor="t" anchorCtr="0">
            <a:spAutoFit/>
          </a:bodyPr>
          <a:lstStyle>
            <a:lvl1pPr marL="0" indent="0" algn="l">
              <a:buNone/>
              <a:defRPr sz="1650" b="1"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Name</a:t>
            </a:r>
          </a:p>
        </p:txBody>
      </p:sp>
      <p:sp>
        <p:nvSpPr>
          <p:cNvPr id="11" name="Text Placeholder 10"/>
          <p:cNvSpPr>
            <a:spLocks noGrp="1"/>
          </p:cNvSpPr>
          <p:nvPr userDrawn="1">
            <p:ph type="body" sz="quarter" idx="10" hasCustomPrompt="1"/>
          </p:nvPr>
        </p:nvSpPr>
        <p:spPr>
          <a:xfrm>
            <a:off x="1065276" y="4457700"/>
            <a:ext cx="1301959" cy="300082"/>
          </a:xfrm>
          <a:solidFill>
            <a:schemeClr val="accent1"/>
          </a:solidFill>
        </p:spPr>
        <p:txBody>
          <a:bodyPr wrap="none">
            <a:spAutoFit/>
          </a:bodyPr>
          <a:lstStyle>
            <a:lvl1pPr marL="0" indent="0">
              <a:buNone/>
              <a:defRPr sz="1350" baseline="0">
                <a:solidFill>
                  <a:schemeClr val="bg1"/>
                </a:solidFill>
                <a:latin typeface="+mn-lt"/>
              </a:defRPr>
            </a:lvl1pPr>
          </a:lstStyle>
          <a:p>
            <a:pPr lvl="0"/>
            <a:r>
              <a:rPr lang="en-US" dirty="0"/>
              <a:t>Month ##, ####</a:t>
            </a:r>
          </a:p>
        </p:txBody>
      </p:sp>
      <p:sp>
        <p:nvSpPr>
          <p:cNvPr id="7" name="Text Placeholder 6"/>
          <p:cNvSpPr>
            <a:spLocks noGrp="1"/>
          </p:cNvSpPr>
          <p:nvPr userDrawn="1">
            <p:ph type="body" sz="quarter" idx="11" hasCustomPrompt="1"/>
          </p:nvPr>
        </p:nvSpPr>
        <p:spPr>
          <a:xfrm>
            <a:off x="1028700"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3" name="Text Placeholder 6"/>
          <p:cNvSpPr>
            <a:spLocks noGrp="1"/>
          </p:cNvSpPr>
          <p:nvPr userDrawn="1">
            <p:ph type="body" sz="quarter" idx="12" hasCustomPrompt="1"/>
          </p:nvPr>
        </p:nvSpPr>
        <p:spPr>
          <a:xfrm>
            <a:off x="3571102"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4" name="Text Placeholder 6"/>
          <p:cNvSpPr>
            <a:spLocks noGrp="1"/>
          </p:cNvSpPr>
          <p:nvPr userDrawn="1">
            <p:ph type="body" sz="quarter" idx="13" hasCustomPrompt="1"/>
          </p:nvPr>
        </p:nvSpPr>
        <p:spPr>
          <a:xfrm>
            <a:off x="6113505"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5" name="Text Placeholder 6"/>
          <p:cNvSpPr>
            <a:spLocks noGrp="1"/>
          </p:cNvSpPr>
          <p:nvPr userDrawn="1">
            <p:ph type="body" sz="quarter" idx="14" hasCustomPrompt="1"/>
          </p:nvPr>
        </p:nvSpPr>
        <p:spPr>
          <a:xfrm>
            <a:off x="3571102" y="3359782"/>
            <a:ext cx="2286001" cy="240030"/>
          </a:xfrm>
        </p:spPr>
        <p:txBody>
          <a:bodyPr wrap="square" tIns="0" bIns="0">
            <a:noAutofit/>
          </a:bodyPr>
          <a:lstStyle>
            <a:lvl1pPr marL="0" indent="0">
              <a:lnSpc>
                <a:spcPts val="1800"/>
              </a:lnSpc>
              <a:buNone/>
              <a:defRPr sz="1650" b="1">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Name</a:t>
            </a:r>
          </a:p>
        </p:txBody>
      </p:sp>
      <p:sp>
        <p:nvSpPr>
          <p:cNvPr id="19" name="Text Placeholder 6"/>
          <p:cNvSpPr>
            <a:spLocks noGrp="1"/>
          </p:cNvSpPr>
          <p:nvPr userDrawn="1">
            <p:ph type="body" sz="quarter" idx="15" hasCustomPrompt="1"/>
          </p:nvPr>
        </p:nvSpPr>
        <p:spPr>
          <a:xfrm>
            <a:off x="6113505" y="3359783"/>
            <a:ext cx="2286001" cy="240030"/>
          </a:xfrm>
        </p:spPr>
        <p:txBody>
          <a:bodyPr wrap="square" tIns="0" bIns="0">
            <a:noAutofit/>
          </a:bodyPr>
          <a:lstStyle>
            <a:lvl1pPr marL="0" indent="0">
              <a:lnSpc>
                <a:spcPts val="1800"/>
              </a:lnSpc>
              <a:buNone/>
              <a:defRPr sz="1650" b="1">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Name</a:t>
            </a:r>
          </a:p>
        </p:txBody>
      </p:sp>
    </p:spTree>
    <p:extLst>
      <p:ext uri="{BB962C8B-B14F-4D97-AF65-F5344CB8AC3E}">
        <p14:creationId xmlns:p14="http://schemas.microsoft.com/office/powerpoint/2010/main" val="1602889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p:ph type="ctrTitle" hasCustomPrompt="1"/>
          </p:nvPr>
        </p:nvSpPr>
        <p:spPr>
          <a:xfrm>
            <a:off x="1028700" y="2133726"/>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1028700" y="3579876"/>
            <a:ext cx="6781800" cy="682238"/>
          </a:xfrm>
        </p:spPr>
        <p:txBody>
          <a:bodyPr anchor="t" anchorCtr="0">
            <a:spAutoFit/>
          </a:bodyPr>
          <a:lstStyle>
            <a:lvl1pPr marL="0" indent="0" algn="l">
              <a:buNone/>
              <a:defRPr sz="1950" b="1" baseline="0">
                <a:solidFill>
                  <a:schemeClr val="bg1"/>
                </a:solidFill>
              </a:defRPr>
            </a:lvl1pPr>
            <a:lvl2pPr marL="0" indent="0" algn="l">
              <a:buNone/>
              <a:defRPr sz="1800">
                <a:solidFill>
                  <a:schemeClr val="bg1"/>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dirty="0"/>
              <a:t>Name</a:t>
            </a:r>
          </a:p>
          <a:p>
            <a:pPr lvl="1"/>
            <a:r>
              <a:rPr lang="en-US" dirty="0"/>
              <a:t>Professional Title</a:t>
            </a:r>
          </a:p>
        </p:txBody>
      </p:sp>
      <p:sp>
        <p:nvSpPr>
          <p:cNvPr id="11" name="Text Placeholder 10"/>
          <p:cNvSpPr>
            <a:spLocks noGrp="1"/>
          </p:cNvSpPr>
          <p:nvPr>
            <p:ph type="body" sz="quarter" idx="10" hasCustomPrompt="1"/>
          </p:nvPr>
        </p:nvSpPr>
        <p:spPr>
          <a:xfrm>
            <a:off x="1065276" y="4457700"/>
            <a:ext cx="1426801" cy="323165"/>
          </a:xfrm>
          <a:solidFill>
            <a:schemeClr val="accent1"/>
          </a:solidFill>
        </p:spPr>
        <p:txBody>
          <a:bodyPr wrap="none">
            <a:spAutoFit/>
          </a:bodyPr>
          <a:lstStyle>
            <a:lvl1pPr marL="0" indent="0">
              <a:buNone/>
              <a:defRPr sz="1500" baseline="0">
                <a:solidFill>
                  <a:schemeClr val="bg1"/>
                </a:solidFill>
                <a:latin typeface="+mn-lt"/>
              </a:defRPr>
            </a:lvl1pPr>
          </a:lstStyle>
          <a:p>
            <a:pPr lvl="0"/>
            <a:r>
              <a:rPr lang="en-US" dirty="0"/>
              <a:t>Month ##, ####</a:t>
            </a:r>
          </a:p>
        </p:txBody>
      </p:sp>
    </p:spTree>
    <p:extLst>
      <p:ext uri="{BB962C8B-B14F-4D97-AF65-F5344CB8AC3E}">
        <p14:creationId xmlns:p14="http://schemas.microsoft.com/office/powerpoint/2010/main" val="1829073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9" name="Text Placeholder 3"/>
          <p:cNvSpPr>
            <a:spLocks noGrp="1"/>
          </p:cNvSpPr>
          <p:nvPr>
            <p:ph type="body" sz="quarter" idx="18" hasCustomPrompt="1"/>
          </p:nvPr>
        </p:nvSpPr>
        <p:spPr>
          <a:xfrm>
            <a:off x="702377" y="225999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2" name="Title 1"/>
          <p:cNvSpPr>
            <a:spLocks noGrp="1"/>
          </p:cNvSpPr>
          <p:nvPr>
            <p:ph type="title"/>
          </p:nvPr>
        </p:nvSpPr>
        <p:spPr>
          <a:xfrm>
            <a:off x="533400" y="285751"/>
            <a:ext cx="8003286" cy="461665"/>
          </a:xfrm>
        </p:spPr>
        <p:txBody>
          <a:bodyPr anchor="t" anchorCtr="0"/>
          <a:lstStyle>
            <a:lvl1pPr>
              <a:defRPr/>
            </a:lvl1pPr>
          </a:lstStyle>
          <a:p>
            <a:r>
              <a:rPr lang="en-US" dirty="0"/>
              <a:t>Click to edit Master title style</a:t>
            </a:r>
          </a:p>
        </p:txBody>
      </p:sp>
      <p:sp>
        <p:nvSpPr>
          <p:cNvPr id="23" name="Text Placeholder 27"/>
          <p:cNvSpPr>
            <a:spLocks noGrp="1"/>
          </p:cNvSpPr>
          <p:nvPr>
            <p:ph type="body" sz="quarter" idx="11"/>
          </p:nvPr>
        </p:nvSpPr>
        <p:spPr>
          <a:xfrm>
            <a:off x="1600200" y="1272779"/>
            <a:ext cx="2571750" cy="530151"/>
          </a:xfrm>
        </p:spPr>
        <p:txBody>
          <a:bodyPr anchor="ctr">
            <a:normAutofit/>
          </a:bodyPr>
          <a:lstStyle>
            <a:lvl1pPr marL="0" indent="0">
              <a:buNone/>
              <a:defRPr sz="1650"/>
            </a:lvl1pPr>
          </a:lstStyle>
          <a:p>
            <a:pPr lvl="0"/>
            <a:r>
              <a:rPr lang="en-US" dirty="0"/>
              <a:t>Edit Master text styles</a:t>
            </a:r>
          </a:p>
        </p:txBody>
      </p:sp>
      <p:sp>
        <p:nvSpPr>
          <p:cNvPr id="24" name="Text Placeholder 27"/>
          <p:cNvSpPr>
            <a:spLocks noGrp="1"/>
          </p:cNvSpPr>
          <p:nvPr>
            <p:ph type="body" sz="quarter" idx="12"/>
          </p:nvPr>
        </p:nvSpPr>
        <p:spPr>
          <a:xfrm>
            <a:off x="1600200" y="2328848"/>
            <a:ext cx="2571750" cy="530151"/>
          </a:xfrm>
        </p:spPr>
        <p:txBody>
          <a:bodyPr anchor="ctr">
            <a:normAutofit/>
          </a:bodyPr>
          <a:lstStyle>
            <a:lvl1pPr marL="0" indent="0">
              <a:buNone/>
              <a:defRPr sz="1650"/>
            </a:lvl1pPr>
          </a:lstStyle>
          <a:p>
            <a:pPr lvl="0"/>
            <a:r>
              <a:rPr lang="en-US" dirty="0"/>
              <a:t>Edit Master text styles</a:t>
            </a:r>
          </a:p>
        </p:txBody>
      </p:sp>
      <p:sp>
        <p:nvSpPr>
          <p:cNvPr id="25" name="Text Placeholder 27"/>
          <p:cNvSpPr>
            <a:spLocks noGrp="1"/>
          </p:cNvSpPr>
          <p:nvPr>
            <p:ph type="body" sz="quarter" idx="13"/>
          </p:nvPr>
        </p:nvSpPr>
        <p:spPr>
          <a:xfrm>
            <a:off x="1597895" y="3359875"/>
            <a:ext cx="2571750" cy="530151"/>
          </a:xfrm>
        </p:spPr>
        <p:txBody>
          <a:bodyPr anchor="ctr">
            <a:normAutofit/>
          </a:bodyPr>
          <a:lstStyle>
            <a:lvl1pPr marL="0" indent="0">
              <a:buNone/>
              <a:defRPr sz="1650"/>
            </a:lvl1pPr>
          </a:lstStyle>
          <a:p>
            <a:pPr lvl="0"/>
            <a:r>
              <a:rPr lang="en-US" dirty="0"/>
              <a:t>Edit Master text styles</a:t>
            </a:r>
          </a:p>
        </p:txBody>
      </p:sp>
      <p:sp>
        <p:nvSpPr>
          <p:cNvPr id="26" name="Text Placeholder 27"/>
          <p:cNvSpPr>
            <a:spLocks noGrp="1"/>
          </p:cNvSpPr>
          <p:nvPr>
            <p:ph type="body" sz="quarter" idx="14"/>
          </p:nvPr>
        </p:nvSpPr>
        <p:spPr>
          <a:xfrm>
            <a:off x="5829300" y="1270505"/>
            <a:ext cx="2571750" cy="530151"/>
          </a:xfrm>
        </p:spPr>
        <p:txBody>
          <a:bodyPr anchor="ctr">
            <a:normAutofit/>
          </a:bodyPr>
          <a:lstStyle>
            <a:lvl1pPr marL="0" indent="0">
              <a:buNone/>
              <a:defRPr sz="1650"/>
            </a:lvl1pPr>
          </a:lstStyle>
          <a:p>
            <a:pPr lvl="0"/>
            <a:r>
              <a:rPr lang="en-US" dirty="0"/>
              <a:t>Edit Master text styles</a:t>
            </a:r>
          </a:p>
        </p:txBody>
      </p:sp>
      <p:sp>
        <p:nvSpPr>
          <p:cNvPr id="27" name="Text Placeholder 27"/>
          <p:cNvSpPr>
            <a:spLocks noGrp="1"/>
          </p:cNvSpPr>
          <p:nvPr>
            <p:ph type="body" sz="quarter" idx="15"/>
          </p:nvPr>
        </p:nvSpPr>
        <p:spPr>
          <a:xfrm>
            <a:off x="5829300" y="2330132"/>
            <a:ext cx="2571750" cy="530151"/>
          </a:xfrm>
        </p:spPr>
        <p:txBody>
          <a:bodyPr anchor="ctr">
            <a:normAutofit/>
          </a:bodyPr>
          <a:lstStyle>
            <a:lvl1pPr marL="0" indent="0">
              <a:buNone/>
              <a:defRPr sz="1650"/>
            </a:lvl1pPr>
          </a:lstStyle>
          <a:p>
            <a:pPr lvl="0"/>
            <a:r>
              <a:rPr lang="en-US" dirty="0"/>
              <a:t>Edit Master text styles</a:t>
            </a:r>
          </a:p>
        </p:txBody>
      </p:sp>
      <p:sp>
        <p:nvSpPr>
          <p:cNvPr id="28" name="Text Placeholder 27"/>
          <p:cNvSpPr>
            <a:spLocks noGrp="1"/>
          </p:cNvSpPr>
          <p:nvPr>
            <p:ph type="body" sz="quarter" idx="16"/>
          </p:nvPr>
        </p:nvSpPr>
        <p:spPr>
          <a:xfrm>
            <a:off x="5829300" y="3359875"/>
            <a:ext cx="2571750" cy="530151"/>
          </a:xfrm>
        </p:spPr>
        <p:txBody>
          <a:bodyPr anchor="ctr">
            <a:normAutofit/>
          </a:bodyPr>
          <a:lstStyle>
            <a:lvl1pPr marL="0" indent="0">
              <a:buNone/>
              <a:defRPr sz="1650"/>
            </a:lvl1pPr>
          </a:lstStyle>
          <a:p>
            <a:pPr lvl="0"/>
            <a:r>
              <a:rPr lang="en-US" dirty="0"/>
              <a:t>Edit Master text styles</a:t>
            </a:r>
          </a:p>
        </p:txBody>
      </p:sp>
      <p:sp>
        <p:nvSpPr>
          <p:cNvPr id="4" name="Text Placeholder 3"/>
          <p:cNvSpPr>
            <a:spLocks noGrp="1"/>
          </p:cNvSpPr>
          <p:nvPr>
            <p:ph type="body" sz="quarter" idx="17" hasCustomPrompt="1"/>
          </p:nvPr>
        </p:nvSpPr>
        <p:spPr>
          <a:xfrm>
            <a:off x="702377" y="1227827"/>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0" name="Text Placeholder 3"/>
          <p:cNvSpPr>
            <a:spLocks noGrp="1"/>
          </p:cNvSpPr>
          <p:nvPr>
            <p:ph type="body" sz="quarter" idx="19" hasCustomPrompt="1"/>
          </p:nvPr>
        </p:nvSpPr>
        <p:spPr>
          <a:xfrm>
            <a:off x="702377" y="327830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1" name="Text Placeholder 3"/>
          <p:cNvSpPr>
            <a:spLocks noGrp="1"/>
          </p:cNvSpPr>
          <p:nvPr>
            <p:ph type="body" sz="quarter" idx="20" hasCustomPrompt="1"/>
          </p:nvPr>
        </p:nvSpPr>
        <p:spPr>
          <a:xfrm>
            <a:off x="4925332" y="225999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2" name="Text Placeholder 3"/>
          <p:cNvSpPr>
            <a:spLocks noGrp="1"/>
          </p:cNvSpPr>
          <p:nvPr>
            <p:ph type="body" sz="quarter" idx="21" hasCustomPrompt="1"/>
          </p:nvPr>
        </p:nvSpPr>
        <p:spPr>
          <a:xfrm>
            <a:off x="4925332" y="1227827"/>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3" name="Text Placeholder 3"/>
          <p:cNvSpPr>
            <a:spLocks noGrp="1"/>
          </p:cNvSpPr>
          <p:nvPr>
            <p:ph type="body" sz="quarter" idx="22" hasCustomPrompt="1"/>
          </p:nvPr>
        </p:nvSpPr>
        <p:spPr>
          <a:xfrm>
            <a:off x="4925332" y="327830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 name="Footer Placeholder 2"/>
          <p:cNvSpPr>
            <a:spLocks noGrp="1"/>
          </p:cNvSpPr>
          <p:nvPr>
            <p:ph type="ftr" sz="quarter" idx="23"/>
          </p:nvPr>
        </p:nvSpPr>
        <p:spPr/>
        <p:txBody>
          <a:bodyPr/>
          <a:lstStyle/>
          <a:p>
            <a:r>
              <a:rPr lang="en-US"/>
              <a:t>Footer</a:t>
            </a:r>
            <a:endParaRPr lang="en-US" dirty="0"/>
          </a:p>
        </p:txBody>
      </p:sp>
    </p:spTree>
    <p:extLst>
      <p:ext uri="{BB962C8B-B14F-4D97-AF65-F5344CB8AC3E}">
        <p14:creationId xmlns:p14="http://schemas.microsoft.com/office/powerpoint/2010/main" val="4007257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pSp>
        <p:nvGrpSpPr>
          <p:cNvPr id="8" name="Group 7"/>
          <p:cNvGrpSpPr/>
          <p:nvPr userDrawn="1"/>
        </p:nvGrpSpPr>
        <p:grpSpPr>
          <a:xfrm>
            <a:off x="4572000" y="0"/>
            <a:ext cx="4572000" cy="5144142"/>
            <a:chOff x="6096000" y="0"/>
            <a:chExt cx="6096000" cy="6858856"/>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5497"/>
            <a:stretch/>
          </p:blipFill>
          <p:spPr>
            <a:xfrm>
              <a:off x="6096000" y="0"/>
              <a:ext cx="6096000" cy="6858000"/>
            </a:xfrm>
            <a:prstGeom prst="rect">
              <a:avLst/>
            </a:prstGeom>
          </p:spPr>
        </p:pic>
        <p:sp>
          <p:nvSpPr>
            <p:cNvPr id="10" name="Rectangle 9"/>
            <p:cNvSpPr/>
            <p:nvPr userDrawn="1"/>
          </p:nvSpPr>
          <p:spPr>
            <a:xfrm>
              <a:off x="6096000" y="856"/>
              <a:ext cx="6096000" cy="6858000"/>
            </a:xfrm>
            <a:prstGeom prst="rect">
              <a:avLst/>
            </a:prstGeom>
            <a:solidFill>
              <a:schemeClr val="accent1">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 name="Title 1"/>
          <p:cNvSpPr>
            <a:spLocks noGrp="1"/>
          </p:cNvSpPr>
          <p:nvPr>
            <p:ph type="title"/>
          </p:nvPr>
        </p:nvSpPr>
        <p:spPr>
          <a:xfrm>
            <a:off x="533400" y="285751"/>
            <a:ext cx="3867150" cy="830997"/>
          </a:xfrm>
        </p:spPr>
        <p:txBody>
          <a:bodyPr anchor="t" anchorCtr="0"/>
          <a:lstStyle>
            <a:lvl1pPr>
              <a:defRPr/>
            </a:lvl1pPr>
          </a:lstStyle>
          <a:p>
            <a:r>
              <a:rPr lang="en-US" dirty="0"/>
              <a:t>Click to edit Master title style</a:t>
            </a:r>
          </a:p>
        </p:txBody>
      </p:sp>
      <p:sp>
        <p:nvSpPr>
          <p:cNvPr id="7" name="Text Placeholder 3"/>
          <p:cNvSpPr>
            <a:spLocks noGrp="1"/>
          </p:cNvSpPr>
          <p:nvPr>
            <p:ph type="body" sz="half" idx="2" hasCustomPrompt="1"/>
          </p:nvPr>
        </p:nvSpPr>
        <p:spPr>
          <a:xfrm>
            <a:off x="533401" y="1085850"/>
            <a:ext cx="3008313" cy="3508773"/>
          </a:xfrm>
        </p:spPr>
        <p:txBody>
          <a:bodyPr>
            <a:normAutofit/>
          </a:bodyPr>
          <a:lstStyle>
            <a:lvl1pPr marL="214313" indent="-214313">
              <a:buFont typeface="Arial" panose="020B0604020202020204" pitchFamily="34" charset="0"/>
              <a:buChar char="•"/>
              <a:defRPr sz="180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p:txBody>
      </p:sp>
      <p:sp>
        <p:nvSpPr>
          <p:cNvPr id="3" name="Footer Placeholder 2"/>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368545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Bullets">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547527" y="1143000"/>
            <a:ext cx="8001000" cy="3543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673642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lvl1pPr>
              <a:defRPr>
                <a:solidFill>
                  <a:schemeClr val="accent1"/>
                </a:solidFill>
              </a:defRPr>
            </a:lvl1pPr>
          </a:lstStyle>
          <a:p>
            <a:r>
              <a:rPr lang="en-US" dirty="0"/>
              <a:t>Click to edit Master title style</a:t>
            </a:r>
          </a:p>
        </p:txBody>
      </p:sp>
      <p:sp>
        <p:nvSpPr>
          <p:cNvPr id="3" name="Content Placeholder 2"/>
          <p:cNvSpPr>
            <a:spLocks noGrp="1"/>
          </p:cNvSpPr>
          <p:nvPr>
            <p:ph sz="quarter" idx="11" hasCustomPrompt="1"/>
          </p:nvPr>
        </p:nvSpPr>
        <p:spPr>
          <a:xfrm>
            <a:off x="533400" y="1143000"/>
            <a:ext cx="8001000" cy="3486150"/>
          </a:xfrm>
        </p:spPr>
        <p:txBody>
          <a:bodyPr>
            <a:normAutofit/>
          </a:bodyPr>
          <a:lstStyle>
            <a:lvl1pPr marL="0" indent="0">
              <a:buNone/>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Click to add text</a:t>
            </a:r>
          </a:p>
        </p:txBody>
      </p:sp>
      <p:sp>
        <p:nvSpPr>
          <p:cNvPr id="2" name="Footer Placeholder 1"/>
          <p:cNvSpPr>
            <a:spLocks noGrp="1"/>
          </p:cNvSpPr>
          <p:nvPr>
            <p:ph type="ftr" sz="quarter" idx="12"/>
          </p:nvPr>
        </p:nvSpPr>
        <p:spPr/>
        <p:txBody>
          <a:bodyPr/>
          <a:lstStyle/>
          <a:p>
            <a:r>
              <a:rPr lang="en-US"/>
              <a:t>Footer</a:t>
            </a:r>
            <a:endParaRPr lang="en-US" dirty="0"/>
          </a:p>
        </p:txBody>
      </p:sp>
    </p:spTree>
    <p:extLst>
      <p:ext uri="{BB962C8B-B14F-4D97-AF65-F5344CB8AC3E}">
        <p14:creationId xmlns:p14="http://schemas.microsoft.com/office/powerpoint/2010/main" val="59596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nchor="t" anchorCtr="0"/>
          <a:lstStyle/>
          <a:p>
            <a:r>
              <a:rPr lang="en-US" dirty="0"/>
              <a:t>Click to edit Master title style</a:t>
            </a:r>
          </a:p>
        </p:txBody>
      </p:sp>
      <p:sp>
        <p:nvSpPr>
          <p:cNvPr id="5" name="Text Placeholder 4"/>
          <p:cNvSpPr>
            <a:spLocks noGrp="1"/>
          </p:cNvSpPr>
          <p:nvPr>
            <p:ph type="body" sz="quarter" idx="10"/>
          </p:nvPr>
        </p:nvSpPr>
        <p:spPr>
          <a:xfrm>
            <a:off x="533400" y="1143000"/>
            <a:ext cx="3867150" cy="348615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1"/>
          </p:nvPr>
        </p:nvSpPr>
        <p:spPr>
          <a:xfrm>
            <a:off x="4724400" y="1143000"/>
            <a:ext cx="3792782" cy="348615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t>Footer</a:t>
            </a:r>
            <a:endParaRPr lang="en-US" dirty="0"/>
          </a:p>
        </p:txBody>
      </p:sp>
    </p:spTree>
    <p:extLst>
      <p:ext uri="{BB962C8B-B14F-4D97-AF65-F5344CB8AC3E}">
        <p14:creationId xmlns:p14="http://schemas.microsoft.com/office/powerpoint/2010/main" val="939038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204789"/>
            <a:ext cx="4876800" cy="4389836"/>
          </a:xfrm>
        </p:spPr>
        <p:txBody>
          <a:bodyPr/>
          <a:lstStyle>
            <a:lvl1pPr marL="0" indent="0">
              <a:buNone/>
              <a:defRPr sz="2800"/>
            </a:lvl1pPr>
            <a:lvl2pPr marL="457189" indent="0">
              <a:buNone/>
              <a:defRPr sz="2800"/>
            </a:lvl2pPr>
            <a:lvl3pPr marL="914378" indent="0">
              <a:buNone/>
              <a:defRPr sz="2400"/>
            </a:lvl3pPr>
            <a:lvl4pPr marL="1371566" indent="0">
              <a:buNone/>
              <a:defRPr sz="2000"/>
            </a:lvl4pPr>
            <a:lvl5pPr marL="1828754" indent="0">
              <a:buNone/>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2" y="1143000"/>
            <a:ext cx="3008313" cy="3451625"/>
          </a:xfrm>
        </p:spPr>
        <p:txBody>
          <a:bodyPr>
            <a:normAutofit/>
          </a:bodyPr>
          <a:lstStyle>
            <a:lvl1pPr marL="0" indent="0">
              <a:buNone/>
              <a:defRPr sz="20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7" name="Title 6"/>
          <p:cNvSpPr>
            <a:spLocks noGrp="1"/>
          </p:cNvSpPr>
          <p:nvPr>
            <p:ph type="title"/>
          </p:nvPr>
        </p:nvSpPr>
        <p:spPr>
          <a:xfrm>
            <a:off x="533400" y="205978"/>
            <a:ext cx="2971800" cy="830997"/>
          </a:xfrm>
        </p:spPr>
        <p:txBody>
          <a:bodyPr anchor="t" anchorCtr="0">
            <a:spAutoFit/>
          </a:bodyPr>
          <a:lstStyle>
            <a:lvl1pPr>
              <a:defRPr sz="2400"/>
            </a:lvl1pPr>
          </a:lstStyle>
          <a:p>
            <a:r>
              <a:rPr lang="en-US" dirty="0"/>
              <a:t>Click to edit Master title style</a:t>
            </a:r>
          </a:p>
        </p:txBody>
      </p:sp>
      <p:sp>
        <p:nvSpPr>
          <p:cNvPr id="2" name="Footer Placeholder 1"/>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274840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828800" y="1143000"/>
            <a:ext cx="5486400" cy="3028949"/>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828800" y="4139803"/>
            <a:ext cx="5486400" cy="603647"/>
          </a:xfrm>
        </p:spPr>
        <p:txBody>
          <a:bodyPr/>
          <a:lstStyle>
            <a:lvl1pPr marL="0" indent="0">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9" name="Title 8"/>
          <p:cNvSpPr>
            <a:spLocks noGrp="1"/>
          </p:cNvSpPr>
          <p:nvPr>
            <p:ph type="title"/>
          </p:nvPr>
        </p:nvSpPr>
        <p:spPr/>
        <p:txBody>
          <a:bodyPr anchor="t" anchorCtr="0"/>
          <a:lstStyle/>
          <a:p>
            <a:r>
              <a:rPr lang="en-US" dirty="0"/>
              <a:t>Click to edit Master title style</a:t>
            </a:r>
          </a:p>
        </p:txBody>
      </p:sp>
      <p:sp>
        <p:nvSpPr>
          <p:cNvPr id="2" name="Footer Placeholder 1"/>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9525403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33400" y="1143000"/>
            <a:ext cx="2133600" cy="1771650"/>
          </a:xfrm>
          <a:solidFill>
            <a:schemeClr val="accent1">
              <a:lumMod val="20000"/>
              <a:lumOff val="80000"/>
            </a:schemeClr>
          </a:solidFill>
        </p:spPr>
        <p:txBody>
          <a:bodyPr>
            <a:normAutofit/>
          </a:bodyPr>
          <a:lstStyle>
            <a:lvl1pPr marL="0" indent="0">
              <a:buNone/>
              <a:defRPr sz="21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dirty="0"/>
              <a:t>Click icon to add picture</a:t>
            </a:r>
          </a:p>
        </p:txBody>
      </p:sp>
      <p:sp>
        <p:nvSpPr>
          <p:cNvPr id="9" name="Title 8"/>
          <p:cNvSpPr>
            <a:spLocks noGrp="1"/>
          </p:cNvSpPr>
          <p:nvPr>
            <p:ph type="title"/>
          </p:nvPr>
        </p:nvSpPr>
        <p:spPr/>
        <p:txBody>
          <a:bodyPr anchor="t" anchorCtr="0"/>
          <a:lstStyle/>
          <a:p>
            <a:r>
              <a:rPr lang="en-US"/>
              <a:t>Click to edit Master title style</a:t>
            </a:r>
            <a:endParaRPr lang="en-US" dirty="0"/>
          </a:p>
        </p:txBody>
      </p:sp>
      <p:sp>
        <p:nvSpPr>
          <p:cNvPr id="5" name="Text Placeholder 4"/>
          <p:cNvSpPr>
            <a:spLocks noGrp="1"/>
          </p:cNvSpPr>
          <p:nvPr>
            <p:ph type="body" sz="quarter" idx="10"/>
          </p:nvPr>
        </p:nvSpPr>
        <p:spPr>
          <a:xfrm>
            <a:off x="2827358" y="1143000"/>
            <a:ext cx="5715000" cy="3571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368879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Rectangle 4"/>
          <p:cNvSpPr/>
          <p:nvPr userDrawn="1"/>
        </p:nvSpPr>
        <p:spPr>
          <a:xfrm>
            <a:off x="0" y="2800350"/>
            <a:ext cx="9144000" cy="23431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p:cNvSpPr txBox="1"/>
          <p:nvPr userDrawn="1"/>
        </p:nvSpPr>
        <p:spPr>
          <a:xfrm>
            <a:off x="0" y="2800350"/>
            <a:ext cx="9144000" cy="600164"/>
          </a:xfrm>
          <a:prstGeom prst="rect">
            <a:avLst/>
          </a:prstGeom>
          <a:noFill/>
        </p:spPr>
        <p:txBody>
          <a:bodyPr wrap="square" rtlCol="0">
            <a:spAutoFit/>
          </a:bodyPr>
          <a:lstStyle/>
          <a:p>
            <a:pPr algn="ctr"/>
            <a:r>
              <a:rPr lang="en-US" sz="3300" b="1" dirty="0">
                <a:solidFill>
                  <a:schemeClr val="bg1"/>
                </a:solidFill>
              </a:rPr>
              <a:t>QUESTIONS</a:t>
            </a:r>
          </a:p>
        </p:txBody>
      </p:sp>
      <p:sp>
        <p:nvSpPr>
          <p:cNvPr id="4" name="TextBox 3"/>
          <p:cNvSpPr txBox="1"/>
          <p:nvPr userDrawn="1"/>
        </p:nvSpPr>
        <p:spPr>
          <a:xfrm>
            <a:off x="3629025" y="493410"/>
            <a:ext cx="1885950" cy="2596865"/>
          </a:xfrm>
          <a:prstGeom prst="rect">
            <a:avLst/>
          </a:prstGeom>
          <a:noFill/>
        </p:spPr>
        <p:txBody>
          <a:bodyPr wrap="square" lIns="0" tIns="0" rIns="0" bIns="0" rtlCol="0">
            <a:spAutoFit/>
          </a:bodyPr>
          <a:lstStyle/>
          <a:p>
            <a:pPr algn="ctr"/>
            <a:r>
              <a:rPr lang="en-US" sz="16875" b="1" dirty="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8960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INSERT TEXT HERE</a:t>
            </a:r>
          </a:p>
        </p:txBody>
      </p:sp>
    </p:spTree>
    <p:extLst>
      <p:ext uri="{BB962C8B-B14F-4D97-AF65-F5344CB8AC3E}">
        <p14:creationId xmlns:p14="http://schemas.microsoft.com/office/powerpoint/2010/main" val="4231280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ultiple Contacts">
    <p:spTree>
      <p:nvGrpSpPr>
        <p:cNvPr id="1" name=""/>
        <p:cNvGrpSpPr/>
        <p:nvPr/>
      </p:nvGrpSpPr>
      <p:grpSpPr>
        <a:xfrm>
          <a:off x="0" y="0"/>
          <a:ext cx="0" cy="0"/>
          <a:chOff x="0" y="0"/>
          <a:chExt cx="0" cy="0"/>
        </a:xfrm>
      </p:grpSpPr>
      <p:sp>
        <p:nvSpPr>
          <p:cNvPr id="7" name="Rectangle 6"/>
          <p:cNvSpPr/>
          <p:nvPr userDrawn="1"/>
        </p:nvSpPr>
        <p:spPr>
          <a:xfrm>
            <a:off x="0" y="0"/>
            <a:ext cx="9144000" cy="291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 Placeholder 16"/>
          <p:cNvSpPr>
            <a:spLocks noGrp="1"/>
          </p:cNvSpPr>
          <p:nvPr>
            <p:ph type="body" sz="quarter" idx="10" hasCustomPrompt="1"/>
          </p:nvPr>
        </p:nvSpPr>
        <p:spPr>
          <a:xfrm>
            <a:off x="628650" y="1085850"/>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20" name="TextBox 19"/>
          <p:cNvSpPr txBox="1"/>
          <p:nvPr userDrawn="1"/>
        </p:nvSpPr>
        <p:spPr>
          <a:xfrm>
            <a:off x="400050" y="331359"/>
            <a:ext cx="7448550" cy="461665"/>
          </a:xfrm>
          <a:prstGeom prst="rect">
            <a:avLst/>
          </a:prstGeom>
          <a:noFill/>
        </p:spPr>
        <p:txBody>
          <a:bodyPr wrap="square" rtlCol="0" anchor="ctr" anchorCtr="0">
            <a:spAutoFit/>
          </a:bodyPr>
          <a:lstStyle/>
          <a:p>
            <a:r>
              <a:rPr lang="en-US" sz="2400" b="1" dirty="0">
                <a:solidFill>
                  <a:schemeClr val="accent1"/>
                </a:solidFill>
              </a:rPr>
              <a:t>Contact</a:t>
            </a:r>
          </a:p>
        </p:txBody>
      </p:sp>
      <p:sp>
        <p:nvSpPr>
          <p:cNvPr id="8" name="Text Placeholder 16"/>
          <p:cNvSpPr>
            <a:spLocks noGrp="1"/>
          </p:cNvSpPr>
          <p:nvPr>
            <p:ph type="body" sz="quarter" idx="11" hasCustomPrompt="1"/>
          </p:nvPr>
        </p:nvSpPr>
        <p:spPr>
          <a:xfrm>
            <a:off x="4827677" y="1085850"/>
            <a:ext cx="3657600" cy="1428750"/>
          </a:xfrm>
          <a:prstGeom prst="rect">
            <a:avLst/>
          </a:prstGeom>
        </p:spPr>
        <p:txBody>
          <a:bodyPr/>
          <a:lstStyle>
            <a:lvl1pPr>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Name</a:t>
            </a:r>
            <a:br>
              <a:rPr lang="en-US" dirty="0"/>
            </a:br>
            <a:r>
              <a:rPr lang="en-US" dirty="0"/>
              <a:t>Title</a:t>
            </a:r>
            <a:br>
              <a:rPr lang="en-US" dirty="0"/>
            </a:br>
            <a:r>
              <a:rPr lang="en-US" dirty="0"/>
              <a:t>E-mail</a:t>
            </a:r>
            <a:br>
              <a:rPr lang="en-US" dirty="0"/>
            </a:br>
            <a:r>
              <a:rPr lang="en-US" dirty="0"/>
              <a:t>###-###-###</a:t>
            </a:r>
          </a:p>
        </p:txBody>
      </p:sp>
      <p:sp>
        <p:nvSpPr>
          <p:cNvPr id="10" name="Text Placeholder 16"/>
          <p:cNvSpPr>
            <a:spLocks noGrp="1"/>
          </p:cNvSpPr>
          <p:nvPr>
            <p:ph type="body" sz="quarter" idx="12" hasCustomPrompt="1"/>
          </p:nvPr>
        </p:nvSpPr>
        <p:spPr>
          <a:xfrm>
            <a:off x="628650" y="3143250"/>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12" name="Text Placeholder 16"/>
          <p:cNvSpPr>
            <a:spLocks noGrp="1"/>
          </p:cNvSpPr>
          <p:nvPr>
            <p:ph type="body" sz="quarter" idx="13" hasCustomPrompt="1"/>
          </p:nvPr>
        </p:nvSpPr>
        <p:spPr>
          <a:xfrm>
            <a:off x="4770527" y="3122701"/>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Tree>
    <p:extLst>
      <p:ext uri="{BB962C8B-B14F-4D97-AF65-F5344CB8AC3E}">
        <p14:creationId xmlns:p14="http://schemas.microsoft.com/office/powerpoint/2010/main" val="1000271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Multiple Contacts">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332380" y="2971800"/>
            <a:ext cx="268346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20" name="TextBox 19"/>
          <p:cNvSpPr txBox="1"/>
          <p:nvPr userDrawn="1"/>
        </p:nvSpPr>
        <p:spPr>
          <a:xfrm>
            <a:off x="514350" y="2171700"/>
            <a:ext cx="1943100" cy="1107996"/>
          </a:xfrm>
          <a:prstGeom prst="rect">
            <a:avLst/>
          </a:prstGeom>
          <a:noFill/>
        </p:spPr>
        <p:txBody>
          <a:bodyPr wrap="square" rtlCol="0">
            <a:spAutoFit/>
          </a:bodyPr>
          <a:lstStyle/>
          <a:p>
            <a:r>
              <a:rPr lang="en-US" sz="3300" b="1" dirty="0">
                <a:solidFill>
                  <a:schemeClr val="bg1"/>
                </a:solidFill>
              </a:rPr>
              <a:t>CONTACT</a:t>
            </a:r>
          </a:p>
        </p:txBody>
      </p:sp>
      <p:sp>
        <p:nvSpPr>
          <p:cNvPr id="8" name="Text Placeholder 16"/>
          <p:cNvSpPr>
            <a:spLocks noGrp="1"/>
          </p:cNvSpPr>
          <p:nvPr>
            <p:ph type="body" sz="quarter" idx="11" hasCustomPrompt="1"/>
          </p:nvPr>
        </p:nvSpPr>
        <p:spPr>
          <a:xfrm>
            <a:off x="6172224" y="2971800"/>
            <a:ext cx="2686027" cy="1428750"/>
          </a:xfrm>
          <a:prstGeom prst="rect">
            <a:avLst/>
          </a:prstGeom>
        </p:spPr>
        <p:txBody>
          <a:bodyPr/>
          <a:lstStyle>
            <a:lvl1pPr>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Name</a:t>
            </a:r>
            <a:br>
              <a:rPr lang="en-US" dirty="0"/>
            </a:br>
            <a:r>
              <a:rPr lang="en-US" dirty="0"/>
              <a:t>Title</a:t>
            </a:r>
            <a:br>
              <a:rPr lang="en-US" dirty="0"/>
            </a:br>
            <a:r>
              <a:rPr lang="en-US" dirty="0"/>
              <a:t>E-mail</a:t>
            </a:r>
            <a:br>
              <a:rPr lang="en-US" dirty="0"/>
            </a:br>
            <a:r>
              <a:rPr lang="en-US" dirty="0"/>
              <a:t>###-###-###</a:t>
            </a:r>
          </a:p>
        </p:txBody>
      </p:sp>
      <p:sp>
        <p:nvSpPr>
          <p:cNvPr id="10" name="Text Placeholder 16"/>
          <p:cNvSpPr>
            <a:spLocks noGrp="1"/>
          </p:cNvSpPr>
          <p:nvPr>
            <p:ph type="body" sz="quarter" idx="12" hasCustomPrompt="1"/>
          </p:nvPr>
        </p:nvSpPr>
        <p:spPr>
          <a:xfrm>
            <a:off x="514350" y="2971800"/>
            <a:ext cx="2661649"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Tree>
    <p:extLst>
      <p:ext uri="{BB962C8B-B14F-4D97-AF65-F5344CB8AC3E}">
        <p14:creationId xmlns:p14="http://schemas.microsoft.com/office/powerpoint/2010/main" val="2617836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Contact Slide">
    <p:spTree>
      <p:nvGrpSpPr>
        <p:cNvPr id="1" name=""/>
        <p:cNvGrpSpPr/>
        <p:nvPr/>
      </p:nvGrpSpPr>
      <p:grpSpPr>
        <a:xfrm>
          <a:off x="0" y="0"/>
          <a:ext cx="0" cy="0"/>
          <a:chOff x="0" y="0"/>
          <a:chExt cx="0" cy="0"/>
        </a:xfrm>
      </p:grpSpPr>
      <p:sp>
        <p:nvSpPr>
          <p:cNvPr id="3" name="Rectangle 2"/>
          <p:cNvSpPr/>
          <p:nvPr userDrawn="1"/>
        </p:nvSpPr>
        <p:spPr>
          <a:xfrm>
            <a:off x="0" y="1314450"/>
            <a:ext cx="9144000" cy="325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1143000" y="707144"/>
            <a:ext cx="7616952" cy="600164"/>
          </a:xfrm>
        </p:spPr>
        <p:txBody>
          <a:bodyPr/>
          <a:lstStyle>
            <a:lvl1pPr algn="l">
              <a:defRPr sz="3300"/>
            </a:lvl1pPr>
          </a:lstStyle>
          <a:p>
            <a:r>
              <a:rPr lang="en-US" dirty="0"/>
              <a:t>CLICK TO ADD TITLE</a:t>
            </a:r>
          </a:p>
        </p:txBody>
      </p:sp>
      <p:sp>
        <p:nvSpPr>
          <p:cNvPr id="17" name="Text Placeholder 16"/>
          <p:cNvSpPr>
            <a:spLocks noGrp="1"/>
          </p:cNvSpPr>
          <p:nvPr>
            <p:ph type="body" sz="quarter" idx="10" hasCustomPrompt="1"/>
          </p:nvPr>
        </p:nvSpPr>
        <p:spPr>
          <a:xfrm>
            <a:off x="1143000" y="1657350"/>
            <a:ext cx="7620000" cy="2800350"/>
          </a:xfrm>
          <a:prstGeom prst="rect">
            <a:avLst/>
          </a:prstGeom>
        </p:spPr>
        <p:txBody>
          <a:bodyPr/>
          <a:lstStyle>
            <a:lvl1pPr>
              <a:defRPr sz="1650" b="0" baseline="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Click to add text</a:t>
            </a:r>
          </a:p>
        </p:txBody>
      </p:sp>
    </p:spTree>
    <p:extLst>
      <p:ext uri="{BB962C8B-B14F-4D97-AF65-F5344CB8AC3E}">
        <p14:creationId xmlns:p14="http://schemas.microsoft.com/office/powerpoint/2010/main" val="316683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theme" Target="../theme/theme4.xml"/><Relationship Id="rId7" Type="http://schemas.openxmlformats.org/officeDocument/2006/relationships/image" Target="../media/image1.pn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D42877B-878C-4FB3-B9DF-F4AB37DFCEF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B84F2D64-8F41-43D3-B5FA-F1D1A06EB1A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82F6AFB0-CE53-49C3-BB59-3EC59391CA3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EE8269E-B62C-48ED-9455-48DD4B2C38A9}" type="datetime1">
              <a:rPr lang="en-CA" smtClean="0"/>
              <a:t>2021-09-22</a:t>
            </a:fld>
            <a:endParaRPr lang="en-CA" dirty="0"/>
          </a:p>
        </p:txBody>
      </p:sp>
      <p:sp>
        <p:nvSpPr>
          <p:cNvPr id="5" name="Footer Placeholder 4">
            <a:extLst>
              <a:ext uri="{FF2B5EF4-FFF2-40B4-BE49-F238E27FC236}">
                <a16:creationId xmlns:a16="http://schemas.microsoft.com/office/drawing/2014/main" xmlns="" id="{7DBC5516-CDF6-430F-8991-4385F6BFF4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xmlns="" id="{D7F0A660-8917-4C83-8F0E-CD9F2F8F794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CD0244-A53B-454E-B6E3-F4FE72C5E109}" type="slidenum">
              <a:rPr lang="en-CA" smtClean="0"/>
              <a:t>‹#›</a:t>
            </a:fld>
            <a:endParaRPr lang="en-CA" dirty="0"/>
          </a:p>
        </p:txBody>
      </p:sp>
    </p:spTree>
    <p:extLst>
      <p:ext uri="{BB962C8B-B14F-4D97-AF65-F5344CB8AC3E}">
        <p14:creationId xmlns:p14="http://schemas.microsoft.com/office/powerpoint/2010/main" val="1866844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285751"/>
            <a:ext cx="8001000" cy="461665"/>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533400" y="1143000"/>
            <a:ext cx="8001000" cy="3486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p:nvSpPr>
        <p:spPr>
          <a:xfrm>
            <a:off x="8458200" y="4822523"/>
            <a:ext cx="533400" cy="369332"/>
          </a:xfrm>
          <a:prstGeom prst="rect">
            <a:avLst/>
          </a:prstGeom>
          <a:noFill/>
        </p:spPr>
        <p:txBody>
          <a:bodyPr wrap="square" rtlCol="0">
            <a:spAutoFit/>
          </a:bodyPr>
          <a:lstStyle/>
          <a:p>
            <a:pPr algn="l"/>
            <a:r>
              <a:rPr lang="en-US" sz="900" dirty="0">
                <a:solidFill>
                  <a:schemeClr val="tx2"/>
                </a:solidFill>
              </a:rPr>
              <a:t>CRS-</a:t>
            </a:r>
            <a:fld id="{B37785A8-F070-4A6F-BAC6-C5AC464C9587}" type="slidenum">
              <a:rPr lang="en-US" sz="900" smtClean="0">
                <a:solidFill>
                  <a:schemeClr val="tx2"/>
                </a:solidFill>
              </a:rPr>
              <a:pPr algn="l"/>
              <a:t>‹#›</a:t>
            </a:fld>
            <a:endParaRPr lang="en-US" sz="900" dirty="0">
              <a:solidFill>
                <a:schemeClr val="tx2"/>
              </a:solidFill>
            </a:endParaRPr>
          </a:p>
        </p:txBody>
      </p:sp>
      <p:sp>
        <p:nvSpPr>
          <p:cNvPr id="6" name="Footer Placeholder 5"/>
          <p:cNvSpPr>
            <a:spLocks noGrp="1"/>
          </p:cNvSpPr>
          <p:nvPr>
            <p:ph type="ftr" sz="quarter" idx="3"/>
          </p:nvPr>
        </p:nvSpPr>
        <p:spPr>
          <a:xfrm>
            <a:off x="533400" y="4795897"/>
            <a:ext cx="3086100" cy="273844"/>
          </a:xfrm>
          <a:prstGeom prst="rect">
            <a:avLst/>
          </a:prstGeom>
        </p:spPr>
        <p:txBody>
          <a:bodyPr vert="horz" lIns="91440" tIns="45720" rIns="91440" bIns="45720" rtlCol="0" anchor="ctr"/>
          <a:lstStyle>
            <a:lvl1pPr algn="l">
              <a:defRPr sz="900">
                <a:solidFill>
                  <a:schemeClr val="tx2"/>
                </a:solidFill>
              </a:defRPr>
            </a:lvl1pPr>
          </a:lstStyle>
          <a:p>
            <a:r>
              <a:rPr lang="en-US" dirty="0"/>
              <a:t>Footer</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286750" y="4767263"/>
            <a:ext cx="205740" cy="205740"/>
          </a:xfrm>
          <a:prstGeom prst="rect">
            <a:avLst/>
          </a:prstGeom>
        </p:spPr>
      </p:pic>
    </p:spTree>
    <p:extLst>
      <p:ext uri="{BB962C8B-B14F-4D97-AF65-F5344CB8AC3E}">
        <p14:creationId xmlns:p14="http://schemas.microsoft.com/office/powerpoint/2010/main" val="16538923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378" rtl="0" eaLnBrk="1" latinLnBrk="0" hangingPunct="1">
        <a:spcBef>
          <a:spcPct val="0"/>
        </a:spcBef>
        <a:buNone/>
        <a:defRPr sz="2400" b="1" kern="1200" baseline="0">
          <a:solidFill>
            <a:schemeClr val="accent1"/>
          </a:solidFill>
          <a:latin typeface="+mj-lt"/>
          <a:ea typeface="+mj-ea"/>
          <a:cs typeface="+mj-cs"/>
        </a:defRPr>
      </a:lvl1pPr>
    </p:titleStyle>
    <p:bodyStyle>
      <a:lvl1pPr marL="342892" indent="-342892" algn="l" defTabSz="914378" rtl="0" eaLnBrk="1" latinLnBrk="0" hangingPunct="1">
        <a:spcBef>
          <a:spcPts val="100"/>
        </a:spcBef>
        <a:buClr>
          <a:schemeClr val="tx2"/>
        </a:buClr>
        <a:buSzPct val="110000"/>
        <a:buFont typeface="Arial" panose="020B0604020202020204" pitchFamily="34" charset="0"/>
        <a:buChar char="•"/>
        <a:defRPr sz="1950" kern="1200">
          <a:solidFill>
            <a:schemeClr val="tx1"/>
          </a:solidFill>
          <a:latin typeface="+mn-lt"/>
          <a:ea typeface="+mn-ea"/>
          <a:cs typeface="+mn-cs"/>
        </a:defRPr>
      </a:lvl1pPr>
      <a:lvl2pPr marL="742931" indent="-285743" algn="l" defTabSz="914378" rtl="0" eaLnBrk="1" latinLnBrk="0" hangingPunct="1">
        <a:spcBef>
          <a:spcPts val="100"/>
        </a:spcBef>
        <a:buClr>
          <a:srgbClr val="0F3C64"/>
        </a:buClr>
        <a:buFont typeface="Arial" panose="020B0604020202020204" pitchFamily="34" charset="0"/>
        <a:buChar char="•"/>
        <a:defRPr sz="1800" kern="1200">
          <a:solidFill>
            <a:schemeClr val="tx1"/>
          </a:solidFill>
          <a:latin typeface="+mn-lt"/>
          <a:ea typeface="+mn-ea"/>
          <a:cs typeface="+mn-cs"/>
        </a:defRPr>
      </a:lvl2pPr>
      <a:lvl3pPr marL="1142972" indent="-228594" algn="l" defTabSz="914378" rtl="0" eaLnBrk="1" latinLnBrk="0" hangingPunct="1">
        <a:spcBef>
          <a:spcPts val="100"/>
        </a:spcBef>
        <a:buClr>
          <a:srgbClr val="0F3C64"/>
        </a:buClr>
        <a:buSzPct val="80000"/>
        <a:buFont typeface="Courier New" panose="02070309020205020404" pitchFamily="49" charset="0"/>
        <a:buChar char="o"/>
        <a:defRPr sz="1650" kern="1200">
          <a:solidFill>
            <a:schemeClr val="tx1"/>
          </a:solidFill>
          <a:latin typeface="+mn-lt"/>
          <a:ea typeface="+mn-ea"/>
          <a:cs typeface="+mn-cs"/>
        </a:defRPr>
      </a:lvl3pPr>
      <a:lvl4pPr marL="1600160" indent="-228594" algn="l" defTabSz="914378" rtl="0" eaLnBrk="1" latinLnBrk="0" hangingPunct="1">
        <a:spcBef>
          <a:spcPts val="100"/>
        </a:spcBef>
        <a:buClr>
          <a:srgbClr val="0F3C64"/>
        </a:buClr>
        <a:buFont typeface="Arial" panose="020B0604020202020204" pitchFamily="34" charset="0"/>
        <a:buChar char="–"/>
        <a:defRPr sz="1500" kern="1200">
          <a:solidFill>
            <a:schemeClr val="tx1"/>
          </a:solidFill>
          <a:latin typeface="+mn-lt"/>
          <a:ea typeface="+mn-ea"/>
          <a:cs typeface="+mn-cs"/>
        </a:defRPr>
      </a:lvl4pPr>
      <a:lvl5pPr marL="2057348" indent="-228594" algn="l" defTabSz="914378" rtl="0" eaLnBrk="1" latinLnBrk="0" hangingPunct="1">
        <a:spcBef>
          <a:spcPts val="100"/>
        </a:spcBef>
        <a:buClr>
          <a:srgbClr val="0F3C64"/>
        </a:buClr>
        <a:buFont typeface="Arial" panose="020B0604020202020204" pitchFamily="34" charset="0"/>
        <a:buChar char="»"/>
        <a:defRPr sz="135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
            <a:ext cx="9143999" cy="29135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sz="2400"/>
          </a:p>
        </p:txBody>
      </p:sp>
      <p:sp>
        <p:nvSpPr>
          <p:cNvPr id="2" name="Title Placeholder 1"/>
          <p:cNvSpPr>
            <a:spLocks noGrp="1"/>
          </p:cNvSpPr>
          <p:nvPr>
            <p:ph type="title"/>
          </p:nvPr>
        </p:nvSpPr>
        <p:spPr>
          <a:xfrm>
            <a:off x="457200" y="2045860"/>
            <a:ext cx="8302752" cy="600164"/>
          </a:xfrm>
          <a:prstGeom prst="rect">
            <a:avLst/>
          </a:prstGeom>
        </p:spPr>
        <p:txBody>
          <a:bodyPr vert="horz" wrap="square" lIns="91440" tIns="45720" rIns="91440" bIns="45720" rtlCol="0" anchor="b" anchorCtr="0">
            <a:spAutoFit/>
          </a:bodyPr>
          <a:lstStyle/>
          <a:p>
            <a:r>
              <a:rPr lang="en-US" dirty="0"/>
              <a:t>CLICK TO ADD TEXT</a:t>
            </a:r>
          </a:p>
        </p:txBody>
      </p:sp>
      <p:sp>
        <p:nvSpPr>
          <p:cNvPr id="4" name="TextBox 3"/>
          <p:cNvSpPr txBox="1"/>
          <p:nvPr/>
        </p:nvSpPr>
        <p:spPr>
          <a:xfrm>
            <a:off x="8458200" y="4821176"/>
            <a:ext cx="530352" cy="369332"/>
          </a:xfrm>
          <a:prstGeom prst="rect">
            <a:avLst/>
          </a:prstGeom>
          <a:noFill/>
        </p:spPr>
        <p:txBody>
          <a:bodyPr wrap="square" rtlCol="0">
            <a:spAutoFit/>
          </a:bodyPr>
          <a:lstStyle/>
          <a:p>
            <a:pPr algn="l"/>
            <a:r>
              <a:rPr lang="en-US" sz="900" dirty="0">
                <a:solidFill>
                  <a:srgbClr val="0F3C64"/>
                </a:solidFill>
              </a:rPr>
              <a:t>CRS-</a:t>
            </a:r>
            <a:fld id="{A798AE97-4723-4AF0-A5A7-F75CD8ADE799}" type="slidenum">
              <a:rPr lang="en-US" sz="900" smtClean="0">
                <a:solidFill>
                  <a:srgbClr val="0F3C64"/>
                </a:solidFill>
              </a:rPr>
              <a:pPr algn="l"/>
              <a:t>‹#›</a:t>
            </a:fld>
            <a:endParaRPr lang="en-US" sz="900" dirty="0">
              <a:solidFill>
                <a:srgbClr val="0F3C64"/>
              </a:solidFill>
            </a:endParaRPr>
          </a:p>
        </p:txBody>
      </p:sp>
      <p:pic>
        <p:nvPicPr>
          <p:cNvPr id="6" name="Picture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86750" y="4767263"/>
            <a:ext cx="205740" cy="205740"/>
          </a:xfrm>
          <a:prstGeom prst="rect">
            <a:avLst/>
          </a:prstGeom>
        </p:spPr>
      </p:pic>
    </p:spTree>
    <p:extLst>
      <p:ext uri="{BB962C8B-B14F-4D97-AF65-F5344CB8AC3E}">
        <p14:creationId xmlns:p14="http://schemas.microsoft.com/office/powerpoint/2010/main" val="42573082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hf sldNum="0" hdr="0" dt="0"/>
  <p:txStyles>
    <p:titleStyle>
      <a:lvl1pPr algn="ctr" defTabSz="914378" rtl="0" eaLnBrk="1" latinLnBrk="0" hangingPunct="1">
        <a:spcBef>
          <a:spcPct val="0"/>
        </a:spcBef>
        <a:buNone/>
        <a:defRPr sz="3300" b="1" kern="1200">
          <a:solidFill>
            <a:schemeClr val="bg1"/>
          </a:solidFill>
          <a:latin typeface="+mj-lt"/>
          <a:ea typeface="+mj-ea"/>
          <a:cs typeface="+mj-cs"/>
        </a:defRPr>
      </a:lvl1pPr>
    </p:titleStyle>
    <p:bodyStyle>
      <a:lvl1pPr marL="0" indent="0" algn="l" defTabSz="914378" rtl="0" eaLnBrk="1" latinLnBrk="0" hangingPunct="1">
        <a:spcBef>
          <a:spcPts val="0"/>
        </a:spcBef>
        <a:buFont typeface="Arial" panose="020B0604020202020204" pitchFamily="34" charset="0"/>
        <a:buNone/>
        <a:defRPr sz="2600" kern="1200">
          <a:solidFill>
            <a:srgbClr val="0F3C6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4.jp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jp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4"/>
          <p:cNvSpPr/>
          <p:nvPr/>
        </p:nvSpPr>
        <p:spPr>
          <a:xfrm>
            <a:off x="-112050" y="470650"/>
            <a:ext cx="9368100" cy="2936100"/>
          </a:xfrm>
          <a:prstGeom prst="rect">
            <a:avLst/>
          </a:prstGeom>
          <a:solidFill>
            <a:srgbClr val="005232">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p:nvPr/>
        </p:nvSpPr>
        <p:spPr>
          <a:xfrm>
            <a:off x="616325" y="582700"/>
            <a:ext cx="2835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p>
        </p:txBody>
      </p:sp>
      <p:sp>
        <p:nvSpPr>
          <p:cNvPr id="68" name="Google Shape;68;p14"/>
          <p:cNvSpPr txBox="1"/>
          <p:nvPr/>
        </p:nvSpPr>
        <p:spPr>
          <a:xfrm>
            <a:off x="616323" y="1152600"/>
            <a:ext cx="7676100" cy="19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chemeClr val="bg1"/>
                </a:solidFill>
              </a:rPr>
              <a:t>Parliamentary Library and Research Services</a:t>
            </a:r>
            <a:endParaRPr sz="3600" b="1" dirty="0"/>
          </a:p>
        </p:txBody>
      </p:sp>
      <p:sp>
        <p:nvSpPr>
          <p:cNvPr id="70" name="Google Shape;70;p14"/>
          <p:cNvSpPr txBox="1"/>
          <p:nvPr/>
        </p:nvSpPr>
        <p:spPr>
          <a:xfrm>
            <a:off x="616323" y="2226612"/>
            <a:ext cx="7377301" cy="690275"/>
          </a:xfrm>
          <a:prstGeom prst="rect">
            <a:avLst/>
          </a:prstGeom>
          <a:noFill/>
          <a:ln>
            <a:noFill/>
          </a:ln>
        </p:spPr>
        <p:txBody>
          <a:bodyPr spcFirstLastPara="1" wrap="square" lIns="91425" tIns="91425" rIns="91425" bIns="91425" anchor="t" anchorCtr="0">
            <a:noAutofit/>
          </a:bodyPr>
          <a:lstStyle/>
          <a:p>
            <a:pPr lvl="0"/>
            <a:r>
              <a:rPr lang="en-US" sz="2000" b="1" dirty="0"/>
              <a:t>Towards an agenda for the next decade</a:t>
            </a:r>
            <a:endParaRPr sz="2000" dirty="0"/>
          </a:p>
        </p:txBody>
      </p:sp>
      <p:sp>
        <p:nvSpPr>
          <p:cNvPr id="71" name="Google Shape;71;p14"/>
          <p:cNvSpPr txBox="1"/>
          <p:nvPr/>
        </p:nvSpPr>
        <p:spPr>
          <a:xfrm>
            <a:off x="2887473" y="2532950"/>
            <a:ext cx="2835000" cy="99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CA" dirty="0"/>
          </a:p>
          <a:p>
            <a:pPr marL="0" lvl="0" indent="0" algn="l" rtl="0">
              <a:lnSpc>
                <a:spcPct val="115000"/>
              </a:lnSpc>
              <a:spcBef>
                <a:spcPts val="0"/>
              </a:spcBef>
              <a:spcAft>
                <a:spcPts val="0"/>
              </a:spcAft>
              <a:buNone/>
            </a:pPr>
            <a:endParaRPr lang="en-CA" dirty="0"/>
          </a:p>
          <a:p>
            <a:pPr marL="0" lvl="0" indent="0" algn="l" rtl="0">
              <a:lnSpc>
                <a:spcPct val="115000"/>
              </a:lnSpc>
              <a:spcBef>
                <a:spcPts val="0"/>
              </a:spcBef>
              <a:spcAft>
                <a:spcPts val="0"/>
              </a:spcAft>
              <a:buNone/>
            </a:pPr>
            <a:r>
              <a:rPr lang="en-CA" dirty="0"/>
              <a:t>October 6-8, 2021</a:t>
            </a:r>
            <a:endParaRPr dirty="0"/>
          </a:p>
        </p:txBody>
      </p:sp>
      <p:sp>
        <p:nvSpPr>
          <p:cNvPr id="10" name="Rectangle 9">
            <a:extLst>
              <a:ext uri="{FF2B5EF4-FFF2-40B4-BE49-F238E27FC236}">
                <a16:creationId xmlns:a16="http://schemas.microsoft.com/office/drawing/2014/main" xmlns="" id="{B990514B-2225-F14D-8AD3-42D450254972}"/>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3" name="Picture 2" descr="Text&#10;&#10;Description automatically generated">
            <a:extLst>
              <a:ext uri="{FF2B5EF4-FFF2-40B4-BE49-F238E27FC236}">
                <a16:creationId xmlns:a16="http://schemas.microsoft.com/office/drawing/2014/main" xmlns="" id="{7925E1DB-8457-4A06-A287-E3B7A4B4BF5E}"/>
              </a:ext>
            </a:extLst>
          </p:cNvPr>
          <p:cNvPicPr>
            <a:picLocks noChangeAspect="1"/>
          </p:cNvPicPr>
          <p:nvPr/>
        </p:nvPicPr>
        <p:blipFill>
          <a:blip r:embed="rId3"/>
          <a:stretch>
            <a:fillRect/>
          </a:stretch>
        </p:blipFill>
        <p:spPr>
          <a:xfrm>
            <a:off x="5517135" y="4350015"/>
            <a:ext cx="3509880" cy="645669"/>
          </a:xfrm>
          <a:prstGeom prst="rect">
            <a:avLst/>
          </a:prstGeom>
        </p:spPr>
      </p:pic>
      <p:pic>
        <p:nvPicPr>
          <p:cNvPr id="2" name="Picture 1">
            <a:extLst>
              <a:ext uri="{FF2B5EF4-FFF2-40B4-BE49-F238E27FC236}">
                <a16:creationId xmlns:a16="http://schemas.microsoft.com/office/drawing/2014/main" xmlns="" id="{777A68FB-498F-4A8E-80BE-E4F710EA48A4}"/>
              </a:ext>
            </a:extLst>
          </p:cNvPr>
          <p:cNvPicPr>
            <a:picLocks noChangeAspect="1"/>
          </p:cNvPicPr>
          <p:nvPr/>
        </p:nvPicPr>
        <p:blipFill>
          <a:blip r:embed="rId4"/>
          <a:stretch>
            <a:fillRect/>
          </a:stretch>
        </p:blipFill>
        <p:spPr>
          <a:xfrm>
            <a:off x="165837" y="4297851"/>
            <a:ext cx="2721636" cy="74999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 y="99267"/>
            <a:ext cx="7676599" cy="4201546"/>
          </a:xfrm>
          <a:prstGeom prst="rect">
            <a:avLst/>
          </a:prstGeom>
        </p:spPr>
      </p:pic>
    </p:spTree>
    <p:extLst>
      <p:ext uri="{BB962C8B-B14F-4D97-AF65-F5344CB8AC3E}">
        <p14:creationId xmlns:p14="http://schemas.microsoft.com/office/powerpoint/2010/main" val="2053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 y="99267"/>
            <a:ext cx="7676599" cy="42015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62" y="99268"/>
            <a:ext cx="7533306" cy="4123118"/>
          </a:xfrm>
          <a:prstGeom prst="rect">
            <a:avLst/>
          </a:prstGeom>
        </p:spPr>
      </p:pic>
    </p:spTree>
    <p:extLst>
      <p:ext uri="{BB962C8B-B14F-4D97-AF65-F5344CB8AC3E}">
        <p14:creationId xmlns:p14="http://schemas.microsoft.com/office/powerpoint/2010/main" val="1584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pPr defTabSz="685800">
              <a:buClrTx/>
            </a:pPr>
            <a:r>
              <a:rPr lang="en-US" sz="3600" dirty="0"/>
              <a:t>Your Finance Department controls your information </a:t>
            </a:r>
            <a:r>
              <a:rPr lang="en-US" sz="3600" dirty="0" smtClean="0"/>
              <a:t>management</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64618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06" y="103910"/>
            <a:ext cx="6602866" cy="4464335"/>
          </a:xfrm>
          <a:prstGeom prst="rect">
            <a:avLst/>
          </a:prstGeom>
        </p:spPr>
      </p:pic>
    </p:spTree>
    <p:extLst>
      <p:ext uri="{BB962C8B-B14F-4D97-AF65-F5344CB8AC3E}">
        <p14:creationId xmlns:p14="http://schemas.microsoft.com/office/powerpoint/2010/main" val="165262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a:t>Binding the correct contexts</a:t>
            </a:r>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19763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lang="en-GB" sz="2800" kern="1200" dirty="0">
              <a:solidFill>
                <a:prstClr val="black"/>
              </a:solidFill>
              <a:latin typeface="Calibri" panose="020F0502020204030204"/>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942" y="184966"/>
            <a:ext cx="2885358" cy="4678447"/>
          </a:xfrm>
          <a:prstGeom prst="rect">
            <a:avLst/>
          </a:prstGeom>
        </p:spPr>
      </p:pic>
    </p:spTree>
    <p:extLst>
      <p:ext uri="{BB962C8B-B14F-4D97-AF65-F5344CB8AC3E}">
        <p14:creationId xmlns:p14="http://schemas.microsoft.com/office/powerpoint/2010/main" val="94036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012" y="99399"/>
            <a:ext cx="5992447" cy="4369296"/>
          </a:xfrm>
          <a:prstGeom prst="rect">
            <a:avLst/>
          </a:prstGeom>
        </p:spPr>
      </p:pic>
    </p:spTree>
    <p:extLst>
      <p:ext uri="{BB962C8B-B14F-4D97-AF65-F5344CB8AC3E}">
        <p14:creationId xmlns:p14="http://schemas.microsoft.com/office/powerpoint/2010/main" val="183606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3664068"/>
            <a:ext cx="8124093" cy="506057"/>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15" y="252080"/>
            <a:ext cx="8853621" cy="3744734"/>
          </a:xfrm>
          <a:prstGeom prst="rect">
            <a:avLst/>
          </a:prstGeom>
        </p:spPr>
      </p:pic>
    </p:spTree>
    <p:extLst>
      <p:ext uri="{BB962C8B-B14F-4D97-AF65-F5344CB8AC3E}">
        <p14:creationId xmlns:p14="http://schemas.microsoft.com/office/powerpoint/2010/main" val="3308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5931"/>
            <a:ext cx="3171779" cy="250543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177" y="581427"/>
            <a:ext cx="3442325" cy="271914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252" y="2541225"/>
            <a:ext cx="2954300" cy="1807057"/>
          </a:xfrm>
          <a:prstGeom prst="rect">
            <a:avLst/>
          </a:prstGeom>
        </p:spPr>
      </p:pic>
    </p:spTree>
    <p:extLst>
      <p:ext uri="{BB962C8B-B14F-4D97-AF65-F5344CB8AC3E}">
        <p14:creationId xmlns:p14="http://schemas.microsoft.com/office/powerpoint/2010/main" val="201632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5577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procedure model</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4364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338426"/>
            <a:ext cx="9368100" cy="1313394"/>
          </a:xfrm>
          <a:prstGeom prst="rect">
            <a:avLst/>
          </a:prstGeom>
          <a:solidFill>
            <a:srgbClr val="005232">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16"/>
          <p:cNvSpPr txBox="1"/>
          <p:nvPr/>
        </p:nvSpPr>
        <p:spPr>
          <a:xfrm>
            <a:off x="534571" y="338425"/>
            <a:ext cx="8340479" cy="1075800"/>
          </a:xfrm>
          <a:prstGeom prst="rect">
            <a:avLst/>
          </a:prstGeom>
          <a:noFill/>
          <a:ln>
            <a:noFill/>
          </a:ln>
        </p:spPr>
        <p:txBody>
          <a:bodyPr spcFirstLastPara="1" wrap="square" lIns="91425" tIns="91425" rIns="91425" bIns="91425" anchor="t" anchorCtr="0">
            <a:noAutofit/>
          </a:bodyPr>
          <a:lstStyle/>
          <a:p>
            <a:pPr lvl="0" algn="r">
              <a:defRPr/>
            </a:pPr>
            <a:r>
              <a:rPr lang="en-US" sz="3600" dirty="0"/>
              <a:t>Making parliamentary procedure machine readable</a:t>
            </a:r>
            <a:endParaRPr kumimoji="0" sz="3600" b="1" i="0" u="none" strike="noStrike" kern="0" cap="none" spc="0" normalizeH="0" baseline="0" noProof="0" dirty="0">
              <a:ln>
                <a:noFill/>
              </a:ln>
              <a:solidFill>
                <a:srgbClr val="FFFFFF"/>
              </a:solidFill>
              <a:effectLst/>
              <a:uLnTx/>
              <a:uFillTx/>
              <a:latin typeface="Arial"/>
              <a:cs typeface="Arial"/>
              <a:sym typeface="Arial"/>
            </a:endParaRPr>
          </a:p>
        </p:txBody>
      </p:sp>
      <p:sp>
        <p:nvSpPr>
          <p:cNvPr id="97" name="Google Shape;97;p16"/>
          <p:cNvSpPr txBox="1"/>
          <p:nvPr/>
        </p:nvSpPr>
        <p:spPr>
          <a:xfrm>
            <a:off x="58161" y="1049600"/>
            <a:ext cx="8124093" cy="267967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lvl="0">
              <a:defRPr/>
            </a:pPr>
            <a:r>
              <a:rPr lang="en-US" b="1" dirty="0"/>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b="1" dirty="0" smtClean="0"/>
              <a:t>Anya Somerville &amp; Michael Smethurst</a:t>
            </a:r>
          </a:p>
          <a:p>
            <a:pPr lvl="0">
              <a:defRPr/>
            </a:pPr>
            <a:r>
              <a:rPr lang="en-CA" dirty="0"/>
              <a:t>Parliament of the United Kingdom</a:t>
            </a:r>
            <a:endParaRPr lang="en-CA" b="1"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smtClean="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x-non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6" y="4526438"/>
            <a:ext cx="1831805" cy="336975"/>
          </a:xfrm>
          <a:prstGeom prst="rect">
            <a:avLst/>
          </a:prstGeom>
        </p:spPr>
      </p:pic>
      <p:pic>
        <p:nvPicPr>
          <p:cNvPr id="2" name="Picture 1">
            <a:extLst>
              <a:ext uri="{FF2B5EF4-FFF2-40B4-BE49-F238E27FC236}">
                <a16:creationId xmlns:a16="http://schemas.microsoft.com/office/drawing/2014/main" xmlns="" id="{970FC099-937B-4581-883B-C36655F7D658}"/>
              </a:ext>
            </a:extLst>
          </p:cNvPr>
          <p:cNvPicPr>
            <a:picLocks noChangeAspect="1"/>
          </p:cNvPicPr>
          <p:nvPr/>
        </p:nvPicPr>
        <p:blipFill>
          <a:blip r:embed="rId4"/>
          <a:stretch>
            <a:fillRect/>
          </a:stretch>
        </p:blipFill>
        <p:spPr>
          <a:xfrm>
            <a:off x="5235735" y="4467139"/>
            <a:ext cx="1438781" cy="396274"/>
          </a:xfrm>
          <a:prstGeom prst="rect">
            <a:avLst/>
          </a:prstGeom>
        </p:spPr>
      </p:pic>
    </p:spTree>
    <p:extLst>
      <p:ext uri="{BB962C8B-B14F-4D97-AF65-F5344CB8AC3E}">
        <p14:creationId xmlns:p14="http://schemas.microsoft.com/office/powerpoint/2010/main" val="1988169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spTree>
    <p:extLst>
      <p:ext uri="{BB962C8B-B14F-4D97-AF65-F5344CB8AC3E}">
        <p14:creationId xmlns:p14="http://schemas.microsoft.com/office/powerpoint/2010/main" val="7168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6" y="154663"/>
            <a:ext cx="7568987" cy="4269381"/>
          </a:xfrm>
          <a:prstGeom prst="rect">
            <a:avLst/>
          </a:prstGeom>
        </p:spPr>
      </p:pic>
    </p:spTree>
    <p:extLst>
      <p:ext uri="{BB962C8B-B14F-4D97-AF65-F5344CB8AC3E}">
        <p14:creationId xmlns:p14="http://schemas.microsoft.com/office/powerpoint/2010/main" val="8675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6" y="154663"/>
            <a:ext cx="7568987" cy="426938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661" y="128407"/>
            <a:ext cx="7573046" cy="4271672"/>
          </a:xfrm>
          <a:prstGeom prst="rect">
            <a:avLst/>
          </a:prstGeom>
        </p:spPr>
      </p:pic>
    </p:spTree>
    <p:extLst>
      <p:ext uri="{BB962C8B-B14F-4D97-AF65-F5344CB8AC3E}">
        <p14:creationId xmlns:p14="http://schemas.microsoft.com/office/powerpoint/2010/main" val="114644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5577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maps</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91386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81" y="102317"/>
            <a:ext cx="4945131" cy="4396357"/>
          </a:xfrm>
          <a:prstGeom prst="rect">
            <a:avLst/>
          </a:prstGeom>
        </p:spPr>
      </p:pic>
    </p:spTree>
    <p:extLst>
      <p:ext uri="{BB962C8B-B14F-4D97-AF65-F5344CB8AC3E}">
        <p14:creationId xmlns:p14="http://schemas.microsoft.com/office/powerpoint/2010/main" val="1839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3183"/>
            <a:ext cx="8394492" cy="4084503"/>
          </a:xfrm>
          <a:prstGeom prst="rect">
            <a:avLst/>
          </a:prstGeom>
        </p:spPr>
      </p:pic>
    </p:spTree>
    <p:extLst>
      <p:ext uri="{BB962C8B-B14F-4D97-AF65-F5344CB8AC3E}">
        <p14:creationId xmlns:p14="http://schemas.microsoft.com/office/powerpoint/2010/main" val="8911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778648"/>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cult of user needs</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89207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So is this Rules as Code</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1616794"/>
            <a:ext cx="1523532" cy="2568372"/>
          </a:xfrm>
          <a:prstGeom prst="rect">
            <a:avLst/>
          </a:prstGeom>
        </p:spPr>
      </p:pic>
    </p:spTree>
    <p:extLst>
      <p:ext uri="{BB962C8B-B14F-4D97-AF65-F5344CB8AC3E}">
        <p14:creationId xmlns:p14="http://schemas.microsoft.com/office/powerpoint/2010/main" val="17126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128017"/>
            <a:ext cx="7730423" cy="4296028"/>
          </a:xfrm>
          <a:prstGeom prst="rect">
            <a:avLst/>
          </a:prstGeom>
        </p:spPr>
      </p:pic>
    </p:spTree>
    <p:extLst>
      <p:ext uri="{BB962C8B-B14F-4D97-AF65-F5344CB8AC3E}">
        <p14:creationId xmlns:p14="http://schemas.microsoft.com/office/powerpoint/2010/main" val="146179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Parliament is not complicated</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201519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28" y="121318"/>
            <a:ext cx="7368421" cy="4302727"/>
          </a:xfrm>
          <a:prstGeom prst="rect">
            <a:avLst/>
          </a:prstGeom>
        </p:spPr>
      </p:pic>
    </p:spTree>
    <p:extLst>
      <p:ext uri="{BB962C8B-B14F-4D97-AF65-F5344CB8AC3E}">
        <p14:creationId xmlns:p14="http://schemas.microsoft.com/office/powerpoint/2010/main" val="241554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455" y="128332"/>
            <a:ext cx="4460914" cy="4638931"/>
          </a:xfrm>
          <a:prstGeom prst="rect">
            <a:avLst/>
          </a:prstGeom>
        </p:spPr>
      </p:pic>
    </p:spTree>
    <p:extLst>
      <p:ext uri="{BB962C8B-B14F-4D97-AF65-F5344CB8AC3E}">
        <p14:creationId xmlns:p14="http://schemas.microsoft.com/office/powerpoint/2010/main" val="20794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Finally</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187311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28" y="121318"/>
            <a:ext cx="7368421" cy="4302727"/>
          </a:xfrm>
          <a:prstGeom prst="rect">
            <a:avLst/>
          </a:prstGeom>
        </p:spPr>
      </p:pic>
    </p:spTree>
    <p:extLst>
      <p:ext uri="{BB962C8B-B14F-4D97-AF65-F5344CB8AC3E}">
        <p14:creationId xmlns:p14="http://schemas.microsoft.com/office/powerpoint/2010/main" val="110668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653" y="162232"/>
            <a:ext cx="7125278" cy="4135455"/>
          </a:xfrm>
          <a:prstGeom prst="rect">
            <a:avLst/>
          </a:prstGeom>
        </p:spPr>
      </p:pic>
    </p:spTree>
    <p:extLst>
      <p:ext uri="{BB962C8B-B14F-4D97-AF65-F5344CB8AC3E}">
        <p14:creationId xmlns:p14="http://schemas.microsoft.com/office/powerpoint/2010/main" val="16520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190" y="173354"/>
            <a:ext cx="6704784" cy="4232519"/>
          </a:xfrm>
          <a:prstGeom prst="rect">
            <a:avLst/>
          </a:prstGeom>
        </p:spPr>
      </p:pic>
    </p:spTree>
    <p:extLst>
      <p:ext uri="{BB962C8B-B14F-4D97-AF65-F5344CB8AC3E}">
        <p14:creationId xmlns:p14="http://schemas.microsoft.com/office/powerpoint/2010/main" val="79549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610" y="159204"/>
            <a:ext cx="6384040" cy="4334389"/>
          </a:xfrm>
          <a:prstGeom prst="rect">
            <a:avLst/>
          </a:prstGeom>
        </p:spPr>
      </p:pic>
    </p:spTree>
    <p:extLst>
      <p:ext uri="{BB962C8B-B14F-4D97-AF65-F5344CB8AC3E}">
        <p14:creationId xmlns:p14="http://schemas.microsoft.com/office/powerpoint/2010/main" val="11975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Querying for precedence</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882743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555390"/>
            <a:ext cx="7772400" cy="3289300"/>
          </a:xfrm>
          <a:prstGeom prst="rect">
            <a:avLst/>
          </a:prstGeom>
        </p:spPr>
      </p:pic>
    </p:spTree>
    <p:extLst>
      <p:ext uri="{BB962C8B-B14F-4D97-AF65-F5344CB8AC3E}">
        <p14:creationId xmlns:p14="http://schemas.microsoft.com/office/powerpoint/2010/main" val="156226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323669"/>
            <a:ext cx="3766737" cy="353767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986" y="323669"/>
            <a:ext cx="4017364" cy="3773065"/>
          </a:xfrm>
          <a:prstGeom prst="rect">
            <a:avLst/>
          </a:prstGeom>
        </p:spPr>
      </p:pic>
    </p:spTree>
    <p:extLst>
      <p:ext uri="{BB962C8B-B14F-4D97-AF65-F5344CB8AC3E}">
        <p14:creationId xmlns:p14="http://schemas.microsoft.com/office/powerpoint/2010/main" val="148775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29" y="114597"/>
            <a:ext cx="6358295" cy="4183089"/>
          </a:xfrm>
          <a:prstGeom prst="rect">
            <a:avLst/>
          </a:prstGeom>
        </p:spPr>
      </p:pic>
    </p:spTree>
    <p:extLst>
      <p:ext uri="{BB962C8B-B14F-4D97-AF65-F5344CB8AC3E}">
        <p14:creationId xmlns:p14="http://schemas.microsoft.com/office/powerpoint/2010/main" val="4171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An aside on Statutory Instruments</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4600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lang="en-GB" sz="2800" kern="1200" dirty="0">
              <a:solidFill>
                <a:prstClr val="black"/>
              </a:solidFill>
              <a:latin typeface="Calibri" panose="020F0502020204030204"/>
            </a:endParaRPr>
          </a:p>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8" y="427717"/>
            <a:ext cx="8587453" cy="3342901"/>
          </a:xfrm>
          <a:prstGeom prst="rect">
            <a:avLst/>
          </a:prstGeom>
        </p:spPr>
      </p:pic>
    </p:spTree>
    <p:extLst>
      <p:ext uri="{BB962C8B-B14F-4D97-AF65-F5344CB8AC3E}">
        <p14:creationId xmlns:p14="http://schemas.microsoft.com/office/powerpoint/2010/main" val="20934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First Brexit, then the pandemic</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0974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The problem we were trying to solve</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5474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918" y="150695"/>
            <a:ext cx="6667500" cy="4318000"/>
          </a:xfrm>
          <a:prstGeom prst="rect">
            <a:avLst/>
          </a:prstGeom>
        </p:spPr>
      </p:pic>
    </p:spTree>
    <p:extLst>
      <p:ext uri="{BB962C8B-B14F-4D97-AF65-F5344CB8AC3E}">
        <p14:creationId xmlns:p14="http://schemas.microsoft.com/office/powerpoint/2010/main" val="97345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The importance of </a:t>
            </a:r>
            <a:r>
              <a:rPr lang="en-CA" sz="3600" b="1" kern="1200" smtClean="0">
                <a:solidFill>
                  <a:prstClr val="white"/>
                </a:solidFill>
                <a:latin typeface="Calibri" panose="020F0502020204030204"/>
                <a:ea typeface="+mn-ea"/>
                <a:cs typeface="+mn-cs"/>
              </a:rPr>
              <a:t>well-managed information</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5148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ver &amp; Standard Slides">
  <a:themeElements>
    <a:clrScheme name="CRS Graphics">
      <a:dk1>
        <a:srgbClr val="0A0E10"/>
      </a:dk1>
      <a:lt1>
        <a:srgbClr val="FFFFFF"/>
      </a:lt1>
      <a:dk2>
        <a:srgbClr val="013865"/>
      </a:dk2>
      <a:lt2>
        <a:srgbClr val="9B945F"/>
      </a:lt2>
      <a:accent1>
        <a:srgbClr val="418FE1"/>
      </a:accent1>
      <a:accent2>
        <a:srgbClr val="C8102E"/>
      </a:accent2>
      <a:accent3>
        <a:srgbClr val="F1B434"/>
      </a:accent3>
      <a:accent4>
        <a:srgbClr val="7060A8"/>
      </a:accent4>
      <a:accent5>
        <a:srgbClr val="238E7E"/>
      </a:accent5>
      <a:accent6>
        <a:srgbClr val="D36127"/>
      </a:accent6>
      <a:hlink>
        <a:srgbClr val="418FE1"/>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Question &amp; Contact Slides">
  <a:themeElements>
    <a:clrScheme name="CRS Graphics">
      <a:dk1>
        <a:srgbClr val="0A0E10"/>
      </a:dk1>
      <a:lt1>
        <a:srgbClr val="FFFFFF"/>
      </a:lt1>
      <a:dk2>
        <a:srgbClr val="013865"/>
      </a:dk2>
      <a:lt2>
        <a:srgbClr val="9B945F"/>
      </a:lt2>
      <a:accent1>
        <a:srgbClr val="418FE1"/>
      </a:accent1>
      <a:accent2>
        <a:srgbClr val="C8102E"/>
      </a:accent2>
      <a:accent3>
        <a:srgbClr val="F1B434"/>
      </a:accent3>
      <a:accent4>
        <a:srgbClr val="7060A8"/>
      </a:accent4>
      <a:accent5>
        <a:srgbClr val="238E7E"/>
      </a:accent5>
      <a:accent6>
        <a:srgbClr val="D36127"/>
      </a:accent6>
      <a:hlink>
        <a:srgbClr val="418FE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12529</TotalTime>
  <Words>1919</Words>
  <Application>Microsoft Macintosh PowerPoint</Application>
  <PresentationFormat>On-screen Show (16:9)</PresentationFormat>
  <Paragraphs>284</Paragraphs>
  <Slides>39</Slides>
  <Notes>39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39</vt:i4>
      </vt:variant>
    </vt:vector>
  </HeadingPairs>
  <TitlesOfParts>
    <vt:vector size="48" baseType="lpstr">
      <vt:lpstr>Calibri</vt:lpstr>
      <vt:lpstr>Calibri Light</vt:lpstr>
      <vt:lpstr>Courier New</vt:lpstr>
      <vt:lpstr>Times New Roman</vt:lpstr>
      <vt:lpstr>Arial</vt:lpstr>
      <vt:lpstr>Simple Light</vt:lpstr>
      <vt:lpstr>1_Office Theme</vt:lpstr>
      <vt:lpstr>Cover &amp; Standard Slides</vt:lpstr>
      <vt:lpstr>Question &amp; Contact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Bebbington, Sonia : LOP-BDP</dc:creator>
  <cp:lastModifiedBy>Microsoft Office User</cp:lastModifiedBy>
  <cp:revision>114</cp:revision>
  <dcterms:modified xsi:type="dcterms:W3CDTF">2021-09-27T10:23:43Z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bd367d-9e3b-49e5-aa9a-caafdafee3aa_Enabled">
    <vt:lpwstr>true</vt:lpwstr>
  </property>
  <property fmtid="{D5CDD505-2E9C-101B-9397-08002B2CF9AE}" pid="3" name="MSIP_Label_65bd367d-9e3b-49e5-aa9a-caafdafee3aa_SetDate">
    <vt:lpwstr>2021-09-02T11:52:06Z</vt:lpwstr>
  </property>
  <property fmtid="{D5CDD505-2E9C-101B-9397-08002B2CF9AE}" pid="4" name="MSIP_Label_65bd367d-9e3b-49e5-aa9a-caafdafee3aa_Method">
    <vt:lpwstr>Standard</vt:lpwstr>
  </property>
  <property fmtid="{D5CDD505-2E9C-101B-9397-08002B2CF9AE}" pid="5" name="MSIP_Label_65bd367d-9e3b-49e5-aa9a-caafdafee3aa_Name">
    <vt:lpwstr>65bd367d-9e3b-49e5-aa9a-caafdafee3aa</vt:lpwstr>
  </property>
  <property fmtid="{D5CDD505-2E9C-101B-9397-08002B2CF9AE}" pid="6" name="MSIP_Label_65bd367d-9e3b-49e5-aa9a-caafdafee3aa_SiteId">
    <vt:lpwstr>9be3e276-28d8-4cd8-8f84-02cf1911da9c</vt:lpwstr>
  </property>
  <property fmtid="{D5CDD505-2E9C-101B-9397-08002B2CF9AE}" pid="7" name="MSIP_Label_65bd367d-9e3b-49e5-aa9a-caafdafee3aa_ActionId">
    <vt:lpwstr>34ea01ff-928b-458b-bd3d-d4a9f38bbaa8</vt:lpwstr>
  </property>
  <property fmtid="{D5CDD505-2E9C-101B-9397-08002B2CF9AE}" pid="8" name="MSIP_Label_65bd367d-9e3b-49e5-aa9a-caafdafee3aa_ContentBits">
    <vt:lpwstr>0</vt:lpwstr>
  </property>
</Properties>
</file>